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</p:sldIdLst>
  <p:sldSz cy="7559675" cx="10080625"/>
  <p:notesSz cx="7559675" cy="10691800"/>
  <p:embeddedFontLst>
    <p:embeddedFont>
      <p:font typeface="Permanent Marker"/>
      <p:regular r:id="rId42"/>
    </p:embeddedFont>
    <p:embeddedFont>
      <p:font typeface="Helvetica Neue"/>
      <p:regular r:id="rId43"/>
      <p:bold r:id="rId44"/>
      <p:italic r:id="rId45"/>
      <p:boldItalic r:id="rId46"/>
    </p:embeddedFont>
    <p:embeddedFont>
      <p:font typeface="Gill Sans"/>
      <p:regular r:id="rId47"/>
      <p:bold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font" Target="fonts/PermanentMarker-regular.fntdata"/><Relationship Id="rId41" Type="http://schemas.openxmlformats.org/officeDocument/2006/relationships/slide" Target="slides/slide37.xml"/><Relationship Id="rId22" Type="http://schemas.openxmlformats.org/officeDocument/2006/relationships/slide" Target="slides/slide18.xml"/><Relationship Id="rId44" Type="http://schemas.openxmlformats.org/officeDocument/2006/relationships/font" Target="fonts/HelveticaNeue-bold.fntdata"/><Relationship Id="rId21" Type="http://schemas.openxmlformats.org/officeDocument/2006/relationships/slide" Target="slides/slide17.xml"/><Relationship Id="rId43" Type="http://schemas.openxmlformats.org/officeDocument/2006/relationships/font" Target="fonts/HelveticaNeue-regular.fntdata"/><Relationship Id="rId24" Type="http://schemas.openxmlformats.org/officeDocument/2006/relationships/slide" Target="slides/slide20.xml"/><Relationship Id="rId46" Type="http://schemas.openxmlformats.org/officeDocument/2006/relationships/font" Target="fonts/HelveticaNeue-boldItalic.fntdata"/><Relationship Id="rId23" Type="http://schemas.openxmlformats.org/officeDocument/2006/relationships/slide" Target="slides/slide19.xml"/><Relationship Id="rId45" Type="http://schemas.openxmlformats.org/officeDocument/2006/relationships/font" Target="fonts/HelveticaNeue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8" Type="http://schemas.openxmlformats.org/officeDocument/2006/relationships/font" Target="fonts/GillSans-bold.fntdata"/><Relationship Id="rId25" Type="http://schemas.openxmlformats.org/officeDocument/2006/relationships/slide" Target="slides/slide21.xml"/><Relationship Id="rId47" Type="http://schemas.openxmlformats.org/officeDocument/2006/relationships/font" Target="fonts/GillSans-regular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12" type="sldNum"/>
          </p:nvPr>
        </p:nvSpPr>
        <p:spPr>
          <a:xfrm>
            <a:off x="4278312" y="10156825"/>
            <a:ext cx="3205162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" name="Google Shape;4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5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fmla="val 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n"/>
          <p:cNvSpPr/>
          <p:nvPr>
            <p:ph idx="2" type="sldImg"/>
          </p:nvPr>
        </p:nvSpPr>
        <p:spPr>
          <a:xfrm>
            <a:off x="1106487" y="812800"/>
            <a:ext cx="5268912" cy="39322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" name="Google Shape;52;n"/>
          <p:cNvSpPr txBox="1"/>
          <p:nvPr>
            <p:ph idx="1" type="body"/>
          </p:nvPr>
        </p:nvSpPr>
        <p:spPr>
          <a:xfrm>
            <a:off x="755650" y="5078412"/>
            <a:ext cx="5972175" cy="47355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3" name="Google Shape;53;n"/>
          <p:cNvSpPr txBox="1"/>
          <p:nvPr>
            <p:ph idx="3" type="hdr"/>
          </p:nvPr>
        </p:nvSpPr>
        <p:spPr>
          <a:xfrm>
            <a:off x="0" y="0"/>
            <a:ext cx="3205162" cy="4587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4800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6629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n"/>
          <p:cNvSpPr txBox="1"/>
          <p:nvPr>
            <p:ph idx="10" type="dt"/>
          </p:nvPr>
        </p:nvSpPr>
        <p:spPr>
          <a:xfrm>
            <a:off x="4278312" y="0"/>
            <a:ext cx="3205162" cy="4587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4800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6629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n"/>
          <p:cNvSpPr txBox="1"/>
          <p:nvPr>
            <p:ph idx="11" type="ftr"/>
          </p:nvPr>
        </p:nvSpPr>
        <p:spPr>
          <a:xfrm>
            <a:off x="0" y="10156825"/>
            <a:ext cx="3205162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4800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6629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n"/>
          <p:cNvSpPr txBox="1"/>
          <p:nvPr>
            <p:ph idx="4" type="sldNum"/>
          </p:nvPr>
        </p:nvSpPr>
        <p:spPr>
          <a:xfrm>
            <a:off x="4278312" y="10156825"/>
            <a:ext cx="3205162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/>
          <p:nvPr>
            <p:ph idx="2" type="sldImg"/>
          </p:nvPr>
        </p:nvSpPr>
        <p:spPr>
          <a:xfrm>
            <a:off x="1106487" y="812800"/>
            <a:ext cx="5345112" cy="40084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8" name="Google Shape;118;p4:notes"/>
          <p:cNvSpPr txBox="1"/>
          <p:nvPr>
            <p:ph idx="1" type="body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ae22b990d1_0_0:notes"/>
          <p:cNvSpPr txBox="1"/>
          <p:nvPr>
            <p:ph idx="12" type="sldNum"/>
          </p:nvPr>
        </p:nvSpPr>
        <p:spPr>
          <a:xfrm>
            <a:off x="4278312" y="10156825"/>
            <a:ext cx="3205200" cy="45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  <p:sp>
        <p:nvSpPr>
          <p:cNvPr id="190" name="Google Shape;190;g2ae22b990d1_0_0:notes"/>
          <p:cNvSpPr/>
          <p:nvPr>
            <p:ph idx="2" type="sldImg"/>
          </p:nvPr>
        </p:nvSpPr>
        <p:spPr>
          <a:xfrm>
            <a:off x="1106487" y="812800"/>
            <a:ext cx="5268900" cy="39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ae22b990d1_0_0:notes"/>
          <p:cNvSpPr txBox="1"/>
          <p:nvPr>
            <p:ph idx="1" type="body"/>
          </p:nvPr>
        </p:nvSpPr>
        <p:spPr>
          <a:xfrm>
            <a:off x="755650" y="5078412"/>
            <a:ext cx="5972100" cy="47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2ae22b990d1_0_0:notes"/>
          <p:cNvSpPr txBox="1"/>
          <p:nvPr>
            <p:ph idx="3" type="sldNum"/>
          </p:nvPr>
        </p:nvSpPr>
        <p:spPr>
          <a:xfrm>
            <a:off x="4278312" y="10156825"/>
            <a:ext cx="3205200" cy="45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ae22b990d1_0_6:notes"/>
          <p:cNvSpPr txBox="1"/>
          <p:nvPr>
            <p:ph idx="12" type="sldNum"/>
          </p:nvPr>
        </p:nvSpPr>
        <p:spPr>
          <a:xfrm>
            <a:off x="4278312" y="10156825"/>
            <a:ext cx="3205200" cy="45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  <p:sp>
        <p:nvSpPr>
          <p:cNvPr id="204" name="Google Shape;204;g2ae22b990d1_0_6:notes"/>
          <p:cNvSpPr/>
          <p:nvPr>
            <p:ph idx="2" type="sldImg"/>
          </p:nvPr>
        </p:nvSpPr>
        <p:spPr>
          <a:xfrm>
            <a:off x="1106487" y="812800"/>
            <a:ext cx="5268900" cy="39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ae22b990d1_0_6:notes"/>
          <p:cNvSpPr txBox="1"/>
          <p:nvPr>
            <p:ph idx="1" type="body"/>
          </p:nvPr>
        </p:nvSpPr>
        <p:spPr>
          <a:xfrm>
            <a:off x="755650" y="5078412"/>
            <a:ext cx="5972100" cy="47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2ae22b990d1_0_6:notes"/>
          <p:cNvSpPr txBox="1"/>
          <p:nvPr>
            <p:ph idx="3" type="sldNum"/>
          </p:nvPr>
        </p:nvSpPr>
        <p:spPr>
          <a:xfrm>
            <a:off x="4278312" y="10156825"/>
            <a:ext cx="3205200" cy="45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e903179a6_0_23:notes"/>
          <p:cNvSpPr/>
          <p:nvPr>
            <p:ph idx="2" type="sldImg"/>
          </p:nvPr>
        </p:nvSpPr>
        <p:spPr>
          <a:xfrm>
            <a:off x="1106487" y="812800"/>
            <a:ext cx="5340300" cy="400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17" name="Google Shape;217;g10e903179a6_0_23:notes"/>
          <p:cNvSpPr txBox="1"/>
          <p:nvPr>
            <p:ph idx="1" type="body"/>
          </p:nvPr>
        </p:nvSpPr>
        <p:spPr>
          <a:xfrm>
            <a:off x="755650" y="5078412"/>
            <a:ext cx="6043500" cy="48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a666187ee1_4_0:notes"/>
          <p:cNvSpPr txBox="1"/>
          <p:nvPr>
            <p:ph idx="12" type="sldNum"/>
          </p:nvPr>
        </p:nvSpPr>
        <p:spPr>
          <a:xfrm>
            <a:off x="4278312" y="10156825"/>
            <a:ext cx="3205200" cy="45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  <p:sp>
        <p:nvSpPr>
          <p:cNvPr id="223" name="Google Shape;223;g2a666187ee1_4_0:notes"/>
          <p:cNvSpPr/>
          <p:nvPr>
            <p:ph idx="2" type="sldImg"/>
          </p:nvPr>
        </p:nvSpPr>
        <p:spPr>
          <a:xfrm>
            <a:off x="1106487" y="812800"/>
            <a:ext cx="5268900" cy="39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a666187ee1_4_0:notes"/>
          <p:cNvSpPr txBox="1"/>
          <p:nvPr>
            <p:ph idx="1" type="body"/>
          </p:nvPr>
        </p:nvSpPr>
        <p:spPr>
          <a:xfrm>
            <a:off x="755650" y="5078412"/>
            <a:ext cx="5972100" cy="47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2a666187ee1_4_0:notes"/>
          <p:cNvSpPr txBox="1"/>
          <p:nvPr>
            <p:ph idx="3" type="sldNum"/>
          </p:nvPr>
        </p:nvSpPr>
        <p:spPr>
          <a:xfrm>
            <a:off x="4278312" y="10156825"/>
            <a:ext cx="3205200" cy="45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c4ab3eb918_2_0:notes"/>
          <p:cNvSpPr/>
          <p:nvPr>
            <p:ph idx="2" type="sldImg"/>
          </p:nvPr>
        </p:nvSpPr>
        <p:spPr>
          <a:xfrm>
            <a:off x="1106487" y="812800"/>
            <a:ext cx="5340300" cy="400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40" name="Google Shape;240;g1c4ab3eb918_2_0:notes"/>
          <p:cNvSpPr txBox="1"/>
          <p:nvPr>
            <p:ph idx="1" type="body"/>
          </p:nvPr>
        </p:nvSpPr>
        <p:spPr>
          <a:xfrm>
            <a:off x="755650" y="5078412"/>
            <a:ext cx="6043500" cy="48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a666187ee1_4_16:notes"/>
          <p:cNvSpPr txBox="1"/>
          <p:nvPr>
            <p:ph idx="12" type="sldNum"/>
          </p:nvPr>
        </p:nvSpPr>
        <p:spPr>
          <a:xfrm>
            <a:off x="4278312" y="10156825"/>
            <a:ext cx="3205200" cy="45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  <p:sp>
        <p:nvSpPr>
          <p:cNvPr id="246" name="Google Shape;246;g2a666187ee1_4_16:notes"/>
          <p:cNvSpPr/>
          <p:nvPr>
            <p:ph idx="2" type="sldImg"/>
          </p:nvPr>
        </p:nvSpPr>
        <p:spPr>
          <a:xfrm>
            <a:off x="1106487" y="812800"/>
            <a:ext cx="5268900" cy="39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a666187ee1_4_16:notes"/>
          <p:cNvSpPr txBox="1"/>
          <p:nvPr>
            <p:ph idx="1" type="body"/>
          </p:nvPr>
        </p:nvSpPr>
        <p:spPr>
          <a:xfrm>
            <a:off x="755650" y="5078412"/>
            <a:ext cx="5972100" cy="47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2a666187ee1_4_16:notes"/>
          <p:cNvSpPr txBox="1"/>
          <p:nvPr>
            <p:ph idx="3" type="sldNum"/>
          </p:nvPr>
        </p:nvSpPr>
        <p:spPr>
          <a:xfrm>
            <a:off x="4278312" y="10156825"/>
            <a:ext cx="3205200" cy="45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0e903179a6_0_35:notes"/>
          <p:cNvSpPr/>
          <p:nvPr>
            <p:ph idx="2" type="sldImg"/>
          </p:nvPr>
        </p:nvSpPr>
        <p:spPr>
          <a:xfrm>
            <a:off x="1106487" y="812800"/>
            <a:ext cx="5340300" cy="400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59" name="Google Shape;259;g10e903179a6_0_35:notes"/>
          <p:cNvSpPr txBox="1"/>
          <p:nvPr>
            <p:ph idx="1" type="body"/>
          </p:nvPr>
        </p:nvSpPr>
        <p:spPr>
          <a:xfrm>
            <a:off x="755650" y="5078412"/>
            <a:ext cx="6043500" cy="48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a6276dbeb1_0_32:notes"/>
          <p:cNvSpPr/>
          <p:nvPr>
            <p:ph idx="2" type="sldImg"/>
          </p:nvPr>
        </p:nvSpPr>
        <p:spPr>
          <a:xfrm>
            <a:off x="1106487" y="812800"/>
            <a:ext cx="5340300" cy="400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65" name="Google Shape;265;g2a6276dbeb1_0_32:notes"/>
          <p:cNvSpPr txBox="1"/>
          <p:nvPr>
            <p:ph idx="1" type="body"/>
          </p:nvPr>
        </p:nvSpPr>
        <p:spPr>
          <a:xfrm>
            <a:off x="755650" y="5078412"/>
            <a:ext cx="6043500" cy="48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b08c8f0c1b_1_8:notes"/>
          <p:cNvSpPr txBox="1"/>
          <p:nvPr>
            <p:ph idx="12" type="sldNum"/>
          </p:nvPr>
        </p:nvSpPr>
        <p:spPr>
          <a:xfrm>
            <a:off x="4278312" y="10156825"/>
            <a:ext cx="3205200" cy="45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  <p:sp>
        <p:nvSpPr>
          <p:cNvPr id="272" name="Google Shape;272;g2b08c8f0c1b_1_8:notes"/>
          <p:cNvSpPr/>
          <p:nvPr>
            <p:ph idx="2" type="sldImg"/>
          </p:nvPr>
        </p:nvSpPr>
        <p:spPr>
          <a:xfrm>
            <a:off x="1106487" y="812800"/>
            <a:ext cx="5268900" cy="39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b08c8f0c1b_1_8:notes"/>
          <p:cNvSpPr txBox="1"/>
          <p:nvPr>
            <p:ph idx="1" type="body"/>
          </p:nvPr>
        </p:nvSpPr>
        <p:spPr>
          <a:xfrm>
            <a:off x="755650" y="5078412"/>
            <a:ext cx="5972100" cy="47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g2b08c8f0c1b_1_8:notes"/>
          <p:cNvSpPr txBox="1"/>
          <p:nvPr>
            <p:ph idx="3" type="sldNum"/>
          </p:nvPr>
        </p:nvSpPr>
        <p:spPr>
          <a:xfrm>
            <a:off x="4278312" y="10156825"/>
            <a:ext cx="3205200" cy="45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0e903179a6_0_47:notes"/>
          <p:cNvSpPr/>
          <p:nvPr>
            <p:ph idx="2" type="sldImg"/>
          </p:nvPr>
        </p:nvSpPr>
        <p:spPr>
          <a:xfrm>
            <a:off x="1106487" y="812800"/>
            <a:ext cx="5340300" cy="400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81" name="Google Shape;281;g10e903179a6_0_47:notes"/>
          <p:cNvSpPr txBox="1"/>
          <p:nvPr>
            <p:ph idx="1" type="body"/>
          </p:nvPr>
        </p:nvSpPr>
        <p:spPr>
          <a:xfrm>
            <a:off x="755650" y="5078412"/>
            <a:ext cx="6043500" cy="48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/>
          <p:nvPr>
            <p:ph idx="2" type="sldImg"/>
          </p:nvPr>
        </p:nvSpPr>
        <p:spPr>
          <a:xfrm>
            <a:off x="1106487" y="812800"/>
            <a:ext cx="5324475" cy="3987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5" name="Google Shape;125;p7:notes"/>
          <p:cNvSpPr txBox="1"/>
          <p:nvPr>
            <p:ph idx="1" type="body"/>
          </p:nvPr>
        </p:nvSpPr>
        <p:spPr>
          <a:xfrm>
            <a:off x="755650" y="5078412"/>
            <a:ext cx="6027737" cy="4791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b342ebaf6a_2_0:notes"/>
          <p:cNvSpPr txBox="1"/>
          <p:nvPr>
            <p:ph idx="12" type="sldNum"/>
          </p:nvPr>
        </p:nvSpPr>
        <p:spPr>
          <a:xfrm>
            <a:off x="4278312" y="10156825"/>
            <a:ext cx="3205200" cy="45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  <p:sp>
        <p:nvSpPr>
          <p:cNvPr id="287" name="Google Shape;287;g2b342ebaf6a_2_0:notes"/>
          <p:cNvSpPr/>
          <p:nvPr>
            <p:ph idx="2" type="sldImg"/>
          </p:nvPr>
        </p:nvSpPr>
        <p:spPr>
          <a:xfrm>
            <a:off x="1106487" y="812800"/>
            <a:ext cx="5268900" cy="39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b342ebaf6a_2_0:notes"/>
          <p:cNvSpPr txBox="1"/>
          <p:nvPr>
            <p:ph idx="1" type="body"/>
          </p:nvPr>
        </p:nvSpPr>
        <p:spPr>
          <a:xfrm>
            <a:off x="755650" y="5078412"/>
            <a:ext cx="5972100" cy="47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2b342ebaf6a_2_0:notes"/>
          <p:cNvSpPr txBox="1"/>
          <p:nvPr>
            <p:ph idx="3" type="sldNum"/>
          </p:nvPr>
        </p:nvSpPr>
        <p:spPr>
          <a:xfrm>
            <a:off x="4278312" y="10156825"/>
            <a:ext cx="3205200" cy="45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c0dc3cf9a7_0_36:notes"/>
          <p:cNvSpPr txBox="1"/>
          <p:nvPr>
            <p:ph idx="12" type="sldNum"/>
          </p:nvPr>
        </p:nvSpPr>
        <p:spPr>
          <a:xfrm>
            <a:off x="4278312" y="10156825"/>
            <a:ext cx="3205200" cy="45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  <p:sp>
        <p:nvSpPr>
          <p:cNvPr id="297" name="Google Shape;297;g1c0dc3cf9a7_0_36:notes"/>
          <p:cNvSpPr/>
          <p:nvPr>
            <p:ph idx="2" type="sldImg"/>
          </p:nvPr>
        </p:nvSpPr>
        <p:spPr>
          <a:xfrm>
            <a:off x="1106487" y="812800"/>
            <a:ext cx="5268900" cy="39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c0dc3cf9a7_0_36:notes"/>
          <p:cNvSpPr txBox="1"/>
          <p:nvPr>
            <p:ph idx="1" type="body"/>
          </p:nvPr>
        </p:nvSpPr>
        <p:spPr>
          <a:xfrm>
            <a:off x="755650" y="5078412"/>
            <a:ext cx="5972100" cy="47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1c0dc3cf9a7_0_36:notes"/>
          <p:cNvSpPr txBox="1"/>
          <p:nvPr>
            <p:ph idx="3" type="sldNum"/>
          </p:nvPr>
        </p:nvSpPr>
        <p:spPr>
          <a:xfrm>
            <a:off x="4278312" y="10156825"/>
            <a:ext cx="3205200" cy="45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a6276dbeb1_0_47:notes"/>
          <p:cNvSpPr/>
          <p:nvPr>
            <p:ph idx="2" type="sldImg"/>
          </p:nvPr>
        </p:nvSpPr>
        <p:spPr>
          <a:xfrm>
            <a:off x="1106487" y="812800"/>
            <a:ext cx="5340300" cy="400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07" name="Google Shape;307;g2a6276dbeb1_0_47:notes"/>
          <p:cNvSpPr txBox="1"/>
          <p:nvPr>
            <p:ph idx="1" type="body"/>
          </p:nvPr>
        </p:nvSpPr>
        <p:spPr>
          <a:xfrm>
            <a:off x="755650" y="5078412"/>
            <a:ext cx="6043500" cy="48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d7317ad049_0_0:notes"/>
          <p:cNvSpPr txBox="1"/>
          <p:nvPr>
            <p:ph idx="12" type="sldNum"/>
          </p:nvPr>
        </p:nvSpPr>
        <p:spPr>
          <a:xfrm>
            <a:off x="4278312" y="10156825"/>
            <a:ext cx="3205200" cy="45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  <p:sp>
        <p:nvSpPr>
          <p:cNvPr id="314" name="Google Shape;314;g1d7317ad049_0_0:notes"/>
          <p:cNvSpPr/>
          <p:nvPr>
            <p:ph idx="2" type="sldImg"/>
          </p:nvPr>
        </p:nvSpPr>
        <p:spPr>
          <a:xfrm>
            <a:off x="1106487" y="812800"/>
            <a:ext cx="5268900" cy="39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d7317ad049_0_0:notes"/>
          <p:cNvSpPr txBox="1"/>
          <p:nvPr>
            <p:ph idx="1" type="body"/>
          </p:nvPr>
        </p:nvSpPr>
        <p:spPr>
          <a:xfrm>
            <a:off x="755650" y="5078412"/>
            <a:ext cx="5972100" cy="47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1d7317ad049_0_0:notes"/>
          <p:cNvSpPr txBox="1"/>
          <p:nvPr>
            <p:ph idx="3" type="sldNum"/>
          </p:nvPr>
        </p:nvSpPr>
        <p:spPr>
          <a:xfrm>
            <a:off x="4278312" y="10156825"/>
            <a:ext cx="3205200" cy="45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aeae48eda6_0_23:notes"/>
          <p:cNvSpPr txBox="1"/>
          <p:nvPr>
            <p:ph idx="12" type="sldNum"/>
          </p:nvPr>
        </p:nvSpPr>
        <p:spPr>
          <a:xfrm>
            <a:off x="4278312" y="10156825"/>
            <a:ext cx="3205200" cy="45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  <p:sp>
        <p:nvSpPr>
          <p:cNvPr id="328" name="Google Shape;328;g2aeae48eda6_0_23:notes"/>
          <p:cNvSpPr/>
          <p:nvPr>
            <p:ph idx="2" type="sldImg"/>
          </p:nvPr>
        </p:nvSpPr>
        <p:spPr>
          <a:xfrm>
            <a:off x="1106487" y="812800"/>
            <a:ext cx="5268900" cy="39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aeae48eda6_0_23:notes"/>
          <p:cNvSpPr txBox="1"/>
          <p:nvPr>
            <p:ph idx="1" type="body"/>
          </p:nvPr>
        </p:nvSpPr>
        <p:spPr>
          <a:xfrm>
            <a:off x="755650" y="5078412"/>
            <a:ext cx="5972100" cy="47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2aeae48eda6_0_23:notes"/>
          <p:cNvSpPr txBox="1"/>
          <p:nvPr>
            <p:ph idx="3" type="sldNum"/>
          </p:nvPr>
        </p:nvSpPr>
        <p:spPr>
          <a:xfrm>
            <a:off x="4278312" y="10156825"/>
            <a:ext cx="3205200" cy="45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0f46f73c9c_0_0:notes"/>
          <p:cNvSpPr/>
          <p:nvPr>
            <p:ph idx="2" type="sldImg"/>
          </p:nvPr>
        </p:nvSpPr>
        <p:spPr>
          <a:xfrm>
            <a:off x="1106487" y="812800"/>
            <a:ext cx="5340300" cy="400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37" name="Google Shape;337;g10f46f73c9c_0_0:notes"/>
          <p:cNvSpPr txBox="1"/>
          <p:nvPr>
            <p:ph idx="1" type="body"/>
          </p:nvPr>
        </p:nvSpPr>
        <p:spPr>
          <a:xfrm>
            <a:off x="755650" y="5078412"/>
            <a:ext cx="6043500" cy="48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aeae48eda6_0_1:notes"/>
          <p:cNvSpPr/>
          <p:nvPr>
            <p:ph idx="2" type="sldImg"/>
          </p:nvPr>
        </p:nvSpPr>
        <p:spPr>
          <a:xfrm>
            <a:off x="1106487" y="812800"/>
            <a:ext cx="5340300" cy="400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43" name="Google Shape;343;g2aeae48eda6_0_1:notes"/>
          <p:cNvSpPr txBox="1"/>
          <p:nvPr>
            <p:ph idx="1" type="body"/>
          </p:nvPr>
        </p:nvSpPr>
        <p:spPr>
          <a:xfrm>
            <a:off x="755650" y="5078412"/>
            <a:ext cx="6043500" cy="48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a6276dbeb1_0_52:notes"/>
          <p:cNvSpPr/>
          <p:nvPr>
            <p:ph idx="2" type="sldImg"/>
          </p:nvPr>
        </p:nvSpPr>
        <p:spPr>
          <a:xfrm>
            <a:off x="1106487" y="812800"/>
            <a:ext cx="5340300" cy="400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49" name="Google Shape;349;g2a6276dbeb1_0_52:notes"/>
          <p:cNvSpPr txBox="1"/>
          <p:nvPr>
            <p:ph idx="1" type="body"/>
          </p:nvPr>
        </p:nvSpPr>
        <p:spPr>
          <a:xfrm>
            <a:off x="755650" y="5078412"/>
            <a:ext cx="6043500" cy="48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aeae48eda6_0_6:notes"/>
          <p:cNvSpPr/>
          <p:nvPr>
            <p:ph idx="2" type="sldImg"/>
          </p:nvPr>
        </p:nvSpPr>
        <p:spPr>
          <a:xfrm>
            <a:off x="1106487" y="812800"/>
            <a:ext cx="5340300" cy="400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56" name="Google Shape;356;g2aeae48eda6_0_6:notes"/>
          <p:cNvSpPr txBox="1"/>
          <p:nvPr>
            <p:ph idx="1" type="body"/>
          </p:nvPr>
        </p:nvSpPr>
        <p:spPr>
          <a:xfrm>
            <a:off x="755650" y="5078412"/>
            <a:ext cx="6043500" cy="48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aeae48eda6_0_11:notes"/>
          <p:cNvSpPr/>
          <p:nvPr>
            <p:ph idx="2" type="sldImg"/>
          </p:nvPr>
        </p:nvSpPr>
        <p:spPr>
          <a:xfrm>
            <a:off x="1106487" y="812800"/>
            <a:ext cx="5340300" cy="400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62" name="Google Shape;362;g2aeae48eda6_0_11:notes"/>
          <p:cNvSpPr txBox="1"/>
          <p:nvPr>
            <p:ph idx="1" type="body"/>
          </p:nvPr>
        </p:nvSpPr>
        <p:spPr>
          <a:xfrm>
            <a:off x="755650" y="5078412"/>
            <a:ext cx="6043500" cy="48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/>
          <p:nvPr>
            <p:ph idx="2" type="sldImg"/>
          </p:nvPr>
        </p:nvSpPr>
        <p:spPr>
          <a:xfrm>
            <a:off x="1106487" y="812800"/>
            <a:ext cx="5345112" cy="40084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31" name="Google Shape;131;p9:notes"/>
          <p:cNvSpPr txBox="1"/>
          <p:nvPr>
            <p:ph idx="1" type="body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aeae48eda6_0_16:notes"/>
          <p:cNvSpPr/>
          <p:nvPr>
            <p:ph idx="2" type="sldImg"/>
          </p:nvPr>
        </p:nvSpPr>
        <p:spPr>
          <a:xfrm>
            <a:off x="1106487" y="812800"/>
            <a:ext cx="5340300" cy="400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68" name="Google Shape;368;g2aeae48eda6_0_16:notes"/>
          <p:cNvSpPr txBox="1"/>
          <p:nvPr>
            <p:ph idx="1" type="body"/>
          </p:nvPr>
        </p:nvSpPr>
        <p:spPr>
          <a:xfrm>
            <a:off x="755650" y="5078412"/>
            <a:ext cx="6043500" cy="48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8:notes"/>
          <p:cNvSpPr/>
          <p:nvPr>
            <p:ph idx="2" type="sldImg"/>
          </p:nvPr>
        </p:nvSpPr>
        <p:spPr>
          <a:xfrm>
            <a:off x="1106487" y="812800"/>
            <a:ext cx="5340350" cy="40036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75" name="Google Shape;375;p28:notes"/>
          <p:cNvSpPr txBox="1"/>
          <p:nvPr>
            <p:ph idx="1" type="body"/>
          </p:nvPr>
        </p:nvSpPr>
        <p:spPr>
          <a:xfrm>
            <a:off x="755650" y="5078412"/>
            <a:ext cx="6043612" cy="4806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c7516272f0_0_2:notes"/>
          <p:cNvSpPr/>
          <p:nvPr>
            <p:ph idx="2" type="sldImg"/>
          </p:nvPr>
        </p:nvSpPr>
        <p:spPr>
          <a:xfrm>
            <a:off x="1106487" y="812800"/>
            <a:ext cx="5280000" cy="394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81" name="Google Shape;381;g1c7516272f0_0_2:notes"/>
          <p:cNvSpPr txBox="1"/>
          <p:nvPr>
            <p:ph idx="1" type="body"/>
          </p:nvPr>
        </p:nvSpPr>
        <p:spPr>
          <a:xfrm>
            <a:off x="755650" y="5078412"/>
            <a:ext cx="5983200" cy="47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c7516272f0_0_30:notes"/>
          <p:cNvSpPr txBox="1"/>
          <p:nvPr>
            <p:ph idx="12" type="sldNum"/>
          </p:nvPr>
        </p:nvSpPr>
        <p:spPr>
          <a:xfrm>
            <a:off x="4278312" y="10156825"/>
            <a:ext cx="3205200" cy="45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  <p:sp>
        <p:nvSpPr>
          <p:cNvPr id="387" name="Google Shape;387;g1c7516272f0_0_30:notes"/>
          <p:cNvSpPr/>
          <p:nvPr>
            <p:ph idx="2" type="sldImg"/>
          </p:nvPr>
        </p:nvSpPr>
        <p:spPr>
          <a:xfrm>
            <a:off x="1106487" y="812800"/>
            <a:ext cx="5268900" cy="39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c7516272f0_0_30:notes"/>
          <p:cNvSpPr txBox="1"/>
          <p:nvPr>
            <p:ph idx="1" type="body"/>
          </p:nvPr>
        </p:nvSpPr>
        <p:spPr>
          <a:xfrm>
            <a:off x="755650" y="5078412"/>
            <a:ext cx="5972100" cy="47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1c7516272f0_0_30:notes"/>
          <p:cNvSpPr txBox="1"/>
          <p:nvPr>
            <p:ph idx="3" type="sldNum"/>
          </p:nvPr>
        </p:nvSpPr>
        <p:spPr>
          <a:xfrm>
            <a:off x="4278312" y="10156825"/>
            <a:ext cx="3205200" cy="45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2:notes"/>
          <p:cNvSpPr/>
          <p:nvPr>
            <p:ph idx="2" type="sldImg"/>
          </p:nvPr>
        </p:nvSpPr>
        <p:spPr>
          <a:xfrm>
            <a:off x="1106487" y="812800"/>
            <a:ext cx="5340350" cy="40036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96" name="Google Shape;396;p32:notes"/>
          <p:cNvSpPr txBox="1"/>
          <p:nvPr>
            <p:ph idx="1" type="body"/>
          </p:nvPr>
        </p:nvSpPr>
        <p:spPr>
          <a:xfrm>
            <a:off x="755650" y="5078412"/>
            <a:ext cx="6043612" cy="4806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d4d983be3_1_0:notes"/>
          <p:cNvSpPr/>
          <p:nvPr>
            <p:ph idx="2" type="sldImg"/>
          </p:nvPr>
        </p:nvSpPr>
        <p:spPr>
          <a:xfrm>
            <a:off x="1106487" y="812800"/>
            <a:ext cx="5280000" cy="394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02" name="Google Shape;402;g2d4d983be3_1_0:notes"/>
          <p:cNvSpPr txBox="1"/>
          <p:nvPr>
            <p:ph idx="1" type="body"/>
          </p:nvPr>
        </p:nvSpPr>
        <p:spPr>
          <a:xfrm>
            <a:off x="755650" y="5078412"/>
            <a:ext cx="5983200" cy="47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dfe2f76a4_0_6:notes"/>
          <p:cNvSpPr/>
          <p:nvPr>
            <p:ph idx="2" type="sldImg"/>
          </p:nvPr>
        </p:nvSpPr>
        <p:spPr>
          <a:xfrm>
            <a:off x="1106487" y="812800"/>
            <a:ext cx="5340300" cy="400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08" name="Google Shape;408;g2dfe2f76a4_0_6:notes"/>
          <p:cNvSpPr txBox="1"/>
          <p:nvPr>
            <p:ph idx="1" type="body"/>
          </p:nvPr>
        </p:nvSpPr>
        <p:spPr>
          <a:xfrm>
            <a:off x="755650" y="5078412"/>
            <a:ext cx="6043500" cy="48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b9b895038_0_6:notes"/>
          <p:cNvSpPr/>
          <p:nvPr>
            <p:ph idx="2" type="sldImg"/>
          </p:nvPr>
        </p:nvSpPr>
        <p:spPr>
          <a:xfrm>
            <a:off x="1106487" y="812800"/>
            <a:ext cx="5324400" cy="398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14" name="Google Shape;414;g1b9b895038_0_6:notes"/>
          <p:cNvSpPr txBox="1"/>
          <p:nvPr>
            <p:ph idx="1" type="body"/>
          </p:nvPr>
        </p:nvSpPr>
        <p:spPr>
          <a:xfrm>
            <a:off x="755650" y="5078412"/>
            <a:ext cx="6027600" cy="479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0e903179a6_0_5:notes"/>
          <p:cNvSpPr/>
          <p:nvPr>
            <p:ph idx="2" type="sldImg"/>
          </p:nvPr>
        </p:nvSpPr>
        <p:spPr>
          <a:xfrm>
            <a:off x="1106487" y="812800"/>
            <a:ext cx="5340300" cy="400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37" name="Google Shape;137;g10e903179a6_0_5:notes"/>
          <p:cNvSpPr txBox="1"/>
          <p:nvPr>
            <p:ph idx="1" type="body"/>
          </p:nvPr>
        </p:nvSpPr>
        <p:spPr>
          <a:xfrm>
            <a:off x="755650" y="5078412"/>
            <a:ext cx="6043500" cy="48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a6276dbeb1_0_12:notes"/>
          <p:cNvSpPr/>
          <p:nvPr>
            <p:ph idx="2" type="sldImg"/>
          </p:nvPr>
        </p:nvSpPr>
        <p:spPr>
          <a:xfrm>
            <a:off x="1106487" y="812800"/>
            <a:ext cx="5340300" cy="400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43" name="Google Shape;143;g2a6276dbeb1_0_12:notes"/>
          <p:cNvSpPr txBox="1"/>
          <p:nvPr>
            <p:ph idx="1" type="body"/>
          </p:nvPr>
        </p:nvSpPr>
        <p:spPr>
          <a:xfrm>
            <a:off x="755650" y="5078412"/>
            <a:ext cx="6043500" cy="48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0e903179a6_0_11:notes"/>
          <p:cNvSpPr/>
          <p:nvPr>
            <p:ph idx="2" type="sldImg"/>
          </p:nvPr>
        </p:nvSpPr>
        <p:spPr>
          <a:xfrm>
            <a:off x="1106487" y="812800"/>
            <a:ext cx="5340300" cy="400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51" name="Google Shape;151;g10e903179a6_0_11:notes"/>
          <p:cNvSpPr txBox="1"/>
          <p:nvPr>
            <p:ph idx="1" type="body"/>
          </p:nvPr>
        </p:nvSpPr>
        <p:spPr>
          <a:xfrm>
            <a:off x="755650" y="5078412"/>
            <a:ext cx="6043500" cy="48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a6276dbeb1_0_22:notes"/>
          <p:cNvSpPr/>
          <p:nvPr>
            <p:ph idx="2" type="sldImg"/>
          </p:nvPr>
        </p:nvSpPr>
        <p:spPr>
          <a:xfrm>
            <a:off x="1106487" y="812800"/>
            <a:ext cx="5340300" cy="400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57" name="Google Shape;157;g2a6276dbeb1_0_22:notes"/>
          <p:cNvSpPr txBox="1"/>
          <p:nvPr>
            <p:ph idx="1" type="body"/>
          </p:nvPr>
        </p:nvSpPr>
        <p:spPr>
          <a:xfrm>
            <a:off x="755650" y="5078412"/>
            <a:ext cx="6043500" cy="48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b0805d94e4_0_9:notes"/>
          <p:cNvSpPr txBox="1"/>
          <p:nvPr>
            <p:ph idx="12" type="sldNum"/>
          </p:nvPr>
        </p:nvSpPr>
        <p:spPr>
          <a:xfrm>
            <a:off x="4278312" y="10156825"/>
            <a:ext cx="3205200" cy="45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  <p:sp>
        <p:nvSpPr>
          <p:cNvPr id="169" name="Google Shape;169;g2b0805d94e4_0_9:notes"/>
          <p:cNvSpPr/>
          <p:nvPr>
            <p:ph idx="2" type="sldImg"/>
          </p:nvPr>
        </p:nvSpPr>
        <p:spPr>
          <a:xfrm>
            <a:off x="1106487" y="812800"/>
            <a:ext cx="5268900" cy="39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b0805d94e4_0_9:notes"/>
          <p:cNvSpPr txBox="1"/>
          <p:nvPr>
            <p:ph idx="1" type="body"/>
          </p:nvPr>
        </p:nvSpPr>
        <p:spPr>
          <a:xfrm>
            <a:off x="755650" y="5078412"/>
            <a:ext cx="5972100" cy="47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2b0805d94e4_0_9:notes"/>
          <p:cNvSpPr txBox="1"/>
          <p:nvPr>
            <p:ph idx="3" type="sldNum"/>
          </p:nvPr>
        </p:nvSpPr>
        <p:spPr>
          <a:xfrm>
            <a:off x="4278312" y="10156825"/>
            <a:ext cx="3205200" cy="458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114b42c2e3_0_0:notes"/>
          <p:cNvSpPr/>
          <p:nvPr>
            <p:ph idx="2" type="sldImg"/>
          </p:nvPr>
        </p:nvSpPr>
        <p:spPr>
          <a:xfrm>
            <a:off x="1106487" y="812800"/>
            <a:ext cx="5340300" cy="400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4" name="Google Shape;184;g1114b42c2e3_0_0:notes"/>
          <p:cNvSpPr txBox="1"/>
          <p:nvPr>
            <p:ph idx="1" type="body"/>
          </p:nvPr>
        </p:nvSpPr>
        <p:spPr>
          <a:xfrm>
            <a:off x="755650" y="5078412"/>
            <a:ext cx="6043500" cy="48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 txBox="1"/>
          <p:nvPr>
            <p:ph type="ctrTitle"/>
          </p:nvPr>
        </p:nvSpPr>
        <p:spPr>
          <a:xfrm>
            <a:off x="343637" y="1094341"/>
            <a:ext cx="9393300" cy="3016800"/>
          </a:xfrm>
          <a:prstGeom prst="rect">
            <a:avLst/>
          </a:prstGeom>
        </p:spPr>
        <p:txBody>
          <a:bodyPr anchorCtr="0" anchor="b" bIns="111975" lIns="111975" spcFirstLastPara="1" rIns="111975" wrap="square" tIns="1119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63" name="Google Shape;63;p2"/>
          <p:cNvSpPr txBox="1"/>
          <p:nvPr>
            <p:ph idx="1" type="subTitle"/>
          </p:nvPr>
        </p:nvSpPr>
        <p:spPr>
          <a:xfrm>
            <a:off x="343628" y="4165464"/>
            <a:ext cx="9393300" cy="1164900"/>
          </a:xfrm>
          <a:prstGeom prst="rect">
            <a:avLst/>
          </a:prstGeom>
        </p:spPr>
        <p:txBody>
          <a:bodyPr anchorCtr="0" anchor="t" bIns="111975" lIns="111975" spcFirstLastPara="1" rIns="111975" wrap="square" tIns="1119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9pPr>
          </a:lstStyle>
          <a:p/>
        </p:txBody>
      </p:sp>
      <p:sp>
        <p:nvSpPr>
          <p:cNvPr id="64" name="Google Shape;64;p2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1"/>
          <p:cNvSpPr txBox="1"/>
          <p:nvPr>
            <p:ph hasCustomPrompt="1" type="title"/>
          </p:nvPr>
        </p:nvSpPr>
        <p:spPr>
          <a:xfrm>
            <a:off x="343628" y="1625731"/>
            <a:ext cx="9393300" cy="2886000"/>
          </a:xfrm>
          <a:prstGeom prst="rect">
            <a:avLst/>
          </a:prstGeom>
        </p:spPr>
        <p:txBody>
          <a:bodyPr anchorCtr="0" anchor="b" bIns="111975" lIns="111975" spcFirstLastPara="1" rIns="111975" wrap="square" tIns="1119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9pPr>
          </a:lstStyle>
          <a:p>
            <a:r>
              <a:t>xx%</a:t>
            </a:r>
          </a:p>
        </p:txBody>
      </p:sp>
      <p:sp>
        <p:nvSpPr>
          <p:cNvPr id="98" name="Google Shape;98;p11"/>
          <p:cNvSpPr txBox="1"/>
          <p:nvPr>
            <p:ph idx="1" type="body"/>
          </p:nvPr>
        </p:nvSpPr>
        <p:spPr>
          <a:xfrm>
            <a:off x="343628" y="4632992"/>
            <a:ext cx="9393300" cy="1911900"/>
          </a:xfrm>
          <a:prstGeom prst="rect">
            <a:avLst/>
          </a:prstGeom>
        </p:spPr>
        <p:txBody>
          <a:bodyPr anchorCtr="0" anchor="t" bIns="111975" lIns="111975" spcFirstLastPara="1" rIns="111975" wrap="square" tIns="111975">
            <a:normAutofit/>
          </a:bodyPr>
          <a:lstStyle>
            <a:lvl1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36550" lvl="1" marL="914400" rtl="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 rtl="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 rtl="0" algn="ctr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 rtl="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 rtl="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 rtl="0" algn="ctr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 rtl="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 rtl="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99" name="Google Shape;99;p11"/>
          <p:cNvSpPr txBox="1"/>
          <p:nvPr>
            <p:ph idx="12" type="sldNum"/>
          </p:nvPr>
        </p:nvSpPr>
        <p:spPr>
          <a:xfrm>
            <a:off x="9340296" y="6853777"/>
            <a:ext cx="604800" cy="5784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 txBox="1"/>
          <p:nvPr>
            <p:ph idx="12" type="sldNum"/>
          </p:nvPr>
        </p:nvSpPr>
        <p:spPr>
          <a:xfrm>
            <a:off x="9340296" y="6853777"/>
            <a:ext cx="604800" cy="5784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puces">
  <p:cSld name="TITLE_AND_BODY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/>
          <p:nvPr>
            <p:ph idx="1" type="body"/>
          </p:nvPr>
        </p:nvSpPr>
        <p:spPr>
          <a:xfrm>
            <a:off x="541440" y="2293495"/>
            <a:ext cx="8997600" cy="47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9375" lIns="39375" spcFirstLastPara="1" rIns="39375" wrap="square" tIns="39375">
            <a:normAutofit/>
          </a:bodyPr>
          <a:lstStyle>
            <a:lvl1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  <a:defRPr/>
            </a:lvl1pPr>
            <a:lvl2pPr indent="-3365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  <a:defRPr/>
            </a:lvl9pPr>
          </a:lstStyle>
          <a:p/>
        </p:txBody>
      </p:sp>
      <p:sp>
        <p:nvSpPr>
          <p:cNvPr id="104" name="Google Shape;104;p13"/>
          <p:cNvSpPr txBox="1"/>
          <p:nvPr>
            <p:ph idx="2" type="body"/>
          </p:nvPr>
        </p:nvSpPr>
        <p:spPr>
          <a:xfrm>
            <a:off x="541440" y="1095149"/>
            <a:ext cx="8997600" cy="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9375" lIns="39375" spcFirstLastPara="1" rIns="39375" wrap="square" tIns="393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Gill Sans"/>
              <a:buNone/>
              <a:defRPr i="1" sz="2900">
                <a:latin typeface="Gill Sans"/>
                <a:ea typeface="Gill Sans"/>
                <a:cs typeface="Gill Sans"/>
                <a:sym typeface="Gill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  <a:defRPr/>
            </a:lvl9pPr>
          </a:lstStyle>
          <a:p/>
        </p:txBody>
      </p:sp>
      <p:sp>
        <p:nvSpPr>
          <p:cNvPr id="105" name="Google Shape;105;p13"/>
          <p:cNvSpPr txBox="1"/>
          <p:nvPr>
            <p:ph type="title"/>
          </p:nvPr>
        </p:nvSpPr>
        <p:spPr>
          <a:xfrm>
            <a:off x="541440" y="341235"/>
            <a:ext cx="89976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9375" lIns="39375" spcFirstLastPara="1" rIns="39375" wrap="square" tIns="39375">
            <a:norm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106" name="Google Shape;106;p13"/>
          <p:cNvSpPr txBox="1"/>
          <p:nvPr>
            <p:ph idx="12" type="sldNum"/>
          </p:nvPr>
        </p:nvSpPr>
        <p:spPr>
          <a:xfrm>
            <a:off x="4922232" y="7146255"/>
            <a:ext cx="231000" cy="2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39375" lIns="39375" spcFirstLastPara="1" rIns="39375" wrap="square" tIns="39375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None/>
              <a:defRPr sz="1000">
                <a:solidFill>
                  <a:srgbClr val="000000"/>
                </a:solidFill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None/>
              <a:defRPr sz="1000">
                <a:solidFill>
                  <a:srgbClr val="000000"/>
                </a:solidFill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None/>
              <a:defRPr sz="1000">
                <a:solidFill>
                  <a:srgbClr val="000000"/>
                </a:solidFill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None/>
              <a:defRPr sz="1000">
                <a:solidFill>
                  <a:srgbClr val="000000"/>
                </a:solidFill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None/>
              <a:defRPr sz="1000">
                <a:solidFill>
                  <a:srgbClr val="000000"/>
                </a:solidFill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None/>
              <a:defRPr sz="1000">
                <a:solidFill>
                  <a:srgbClr val="000000"/>
                </a:solidFill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None/>
              <a:defRPr sz="1000">
                <a:solidFill>
                  <a:srgbClr val="000000"/>
                </a:solidFill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None/>
              <a:defRPr sz="1000">
                <a:solidFill>
                  <a:srgbClr val="000000"/>
                </a:solidFill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None/>
              <a:defRPr sz="10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>
              <a:solidFill>
                <a:schemeClr val="dk2"/>
              </a:solidFill>
            </a:endParaRPr>
          </a:p>
        </p:txBody>
      </p:sp>
      <p:sp>
        <p:nvSpPr>
          <p:cNvPr id="107" name="Google Shape;107;p13"/>
          <p:cNvSpPr txBox="1"/>
          <p:nvPr>
            <p:ph idx="3" type="body"/>
          </p:nvPr>
        </p:nvSpPr>
        <p:spPr>
          <a:xfrm>
            <a:off x="394313" y="7250535"/>
            <a:ext cx="3326400" cy="2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9375" lIns="39375" spcFirstLastPara="1" rIns="39375" wrap="square" tIns="39375">
            <a:spAutoFit/>
          </a:bodyPr>
          <a:lstStyle>
            <a:lvl1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  <a:defRPr/>
            </a:lvl1pPr>
            <a:lvl2pPr indent="-3365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  <a:defRPr/>
            </a:lvl9pPr>
          </a:lstStyle>
          <a:p/>
        </p:txBody>
      </p:sp>
      <p:sp>
        <p:nvSpPr>
          <p:cNvPr id="108" name="Google Shape;108;p13"/>
          <p:cNvSpPr txBox="1"/>
          <p:nvPr>
            <p:ph idx="4" type="body"/>
          </p:nvPr>
        </p:nvSpPr>
        <p:spPr>
          <a:xfrm>
            <a:off x="182221" y="7209453"/>
            <a:ext cx="42192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9375" lIns="39375" spcFirstLastPara="1" rIns="39375" wrap="square" tIns="39375">
            <a:normAutofit/>
          </a:bodyPr>
          <a:lstStyle>
            <a:lvl1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  <a:defRPr/>
            </a:lvl1pPr>
            <a:lvl2pPr indent="-3365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/>
          <p:nvPr>
            <p:ph idx="1" type="body"/>
          </p:nvPr>
        </p:nvSpPr>
        <p:spPr>
          <a:xfrm>
            <a:off x="541952" y="2294459"/>
            <a:ext cx="9006000" cy="47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9400" lIns="39400" spcFirstLastPara="1" rIns="39400" wrap="square" tIns="39400">
            <a:norm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Gill Sans"/>
              <a:buChar char="•"/>
              <a:defRPr sz="2800">
                <a:latin typeface="Gill Sans"/>
                <a:ea typeface="Gill Sans"/>
                <a:cs typeface="Gill Sans"/>
                <a:sym typeface="Gill Sans"/>
              </a:defRPr>
            </a:lvl1pPr>
            <a:lvl2pPr indent="-4064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Gill Sans"/>
              <a:buChar char="•"/>
              <a:defRPr sz="2800">
                <a:latin typeface="Gill Sans"/>
                <a:ea typeface="Gill Sans"/>
                <a:cs typeface="Gill Sans"/>
                <a:sym typeface="Gill Sans"/>
              </a:defRPr>
            </a:lvl2pPr>
            <a:lvl3pPr indent="-4064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Gill Sans"/>
              <a:buChar char="•"/>
              <a:defRPr sz="2800">
                <a:latin typeface="Gill Sans"/>
                <a:ea typeface="Gill Sans"/>
                <a:cs typeface="Gill Sans"/>
                <a:sym typeface="Gill Sans"/>
              </a:defRPr>
            </a:lvl3pPr>
            <a:lvl4pPr indent="-4064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Gill Sans"/>
              <a:buChar char="•"/>
              <a:defRPr sz="2800">
                <a:latin typeface="Gill Sans"/>
                <a:ea typeface="Gill Sans"/>
                <a:cs typeface="Gill Sans"/>
                <a:sym typeface="Gill Sans"/>
              </a:defRPr>
            </a:lvl4pPr>
            <a:lvl5pPr indent="-4064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Gill Sans"/>
              <a:buChar char="•"/>
              <a:defRPr sz="2800"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11" name="Google Shape;111;p14"/>
          <p:cNvSpPr txBox="1"/>
          <p:nvPr>
            <p:ph idx="2" type="body"/>
          </p:nvPr>
        </p:nvSpPr>
        <p:spPr>
          <a:xfrm>
            <a:off x="541951" y="1095609"/>
            <a:ext cx="90060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9400" lIns="39400" spcFirstLastPara="1" rIns="39400" wrap="square" tIns="39400">
            <a:normAutofit/>
          </a:bodyPr>
          <a:lstStyle>
            <a:lvl1pPr indent="-342900" lvl="0" marL="4572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12" name="Google Shape;112;p14"/>
          <p:cNvSpPr txBox="1"/>
          <p:nvPr>
            <p:ph type="title"/>
          </p:nvPr>
        </p:nvSpPr>
        <p:spPr>
          <a:xfrm>
            <a:off x="541952" y="341378"/>
            <a:ext cx="90060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9400" lIns="39400" spcFirstLastPara="1" rIns="39400" wrap="square" tIns="39400">
            <a:norm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Gill Sans"/>
              <a:buNone/>
              <a:defRPr sz="4700">
                <a:latin typeface="Gill Sans"/>
                <a:ea typeface="Gill Sans"/>
                <a:cs typeface="Gill Sans"/>
                <a:sym typeface="Gill Sans"/>
              </a:defRPr>
            </a:lvl1pPr>
            <a:lvl2pPr lvl="1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3" name="Google Shape;113;p14"/>
          <p:cNvSpPr txBox="1"/>
          <p:nvPr>
            <p:ph idx="12" type="sldNum"/>
          </p:nvPr>
        </p:nvSpPr>
        <p:spPr>
          <a:xfrm>
            <a:off x="4926004" y="7144477"/>
            <a:ext cx="233100" cy="2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39400" lIns="39400" spcFirstLastPara="1" rIns="39400" wrap="square" tIns="394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None/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None/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None/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None/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None/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None/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None/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None/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None/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4"/>
          <p:cNvSpPr txBox="1"/>
          <p:nvPr>
            <p:ph idx="3" type="body"/>
          </p:nvPr>
        </p:nvSpPr>
        <p:spPr>
          <a:xfrm>
            <a:off x="394685" y="7253580"/>
            <a:ext cx="3329400" cy="26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9400" lIns="39400" spcFirstLastPara="1" rIns="39400" wrap="square" tIns="39400">
            <a:normAutofit/>
          </a:bodyPr>
          <a:lstStyle>
            <a:lvl1pPr indent="-342900" lvl="0" marL="4572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15" name="Google Shape;115;p14"/>
          <p:cNvSpPr txBox="1"/>
          <p:nvPr>
            <p:ph idx="4" type="body"/>
          </p:nvPr>
        </p:nvSpPr>
        <p:spPr>
          <a:xfrm>
            <a:off x="182392" y="7212481"/>
            <a:ext cx="42231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9400" lIns="39400" spcFirstLastPara="1" rIns="39400" wrap="square" tIns="39400">
            <a:normAutofit/>
          </a:bodyPr>
          <a:lstStyle>
            <a:lvl1pPr indent="-342900" lvl="0" marL="4572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 txBox="1"/>
          <p:nvPr>
            <p:ph type="title"/>
          </p:nvPr>
        </p:nvSpPr>
        <p:spPr>
          <a:xfrm>
            <a:off x="343628" y="3161218"/>
            <a:ext cx="9393300" cy="12372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/>
        </p:txBody>
      </p:sp>
      <p:sp>
        <p:nvSpPr>
          <p:cNvPr id="67" name="Google Shape;67;p3"/>
          <p:cNvSpPr txBox="1"/>
          <p:nvPr>
            <p:ph idx="12" type="sldNum"/>
          </p:nvPr>
        </p:nvSpPr>
        <p:spPr>
          <a:xfrm>
            <a:off x="9340296" y="6853777"/>
            <a:ext cx="604800" cy="5784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"/>
          <p:cNvSpPr txBox="1"/>
          <p:nvPr>
            <p:ph type="title"/>
          </p:nvPr>
        </p:nvSpPr>
        <p:spPr>
          <a:xfrm>
            <a:off x="343628" y="654077"/>
            <a:ext cx="9393300" cy="841800"/>
          </a:xfrm>
          <a:prstGeom prst="rect">
            <a:avLst/>
          </a:prstGeom>
        </p:spPr>
        <p:txBody>
          <a:bodyPr anchorCtr="0" anchor="t" bIns="111975" lIns="111975" spcFirstLastPara="1" rIns="111975" wrap="square" tIns="1119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70" name="Google Shape;70;p4"/>
          <p:cNvSpPr txBox="1"/>
          <p:nvPr>
            <p:ph idx="1" type="body"/>
          </p:nvPr>
        </p:nvSpPr>
        <p:spPr>
          <a:xfrm>
            <a:off x="343628" y="1693854"/>
            <a:ext cx="9393300" cy="5021400"/>
          </a:xfrm>
          <a:prstGeom prst="rect">
            <a:avLst/>
          </a:prstGeom>
        </p:spPr>
        <p:txBody>
          <a:bodyPr anchorCtr="0" anchor="t" bIns="111975" lIns="111975" spcFirstLastPara="1" rIns="111975" wrap="square" tIns="111975">
            <a:normAutofit/>
          </a:bodyPr>
          <a:lstStyle>
            <a:lvl1pPr indent="-368300" lvl="0" marL="4572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36550" lvl="1" marL="91440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 rtl="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 rtl="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 rtl="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71" name="Google Shape;71;p4"/>
          <p:cNvSpPr txBox="1"/>
          <p:nvPr>
            <p:ph idx="12" type="sldNum"/>
          </p:nvPr>
        </p:nvSpPr>
        <p:spPr>
          <a:xfrm>
            <a:off x="9340296" y="6853777"/>
            <a:ext cx="604800" cy="5784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"/>
          <p:cNvSpPr txBox="1"/>
          <p:nvPr>
            <p:ph type="title"/>
          </p:nvPr>
        </p:nvSpPr>
        <p:spPr>
          <a:xfrm>
            <a:off x="343628" y="654077"/>
            <a:ext cx="9393300" cy="841800"/>
          </a:xfrm>
          <a:prstGeom prst="rect">
            <a:avLst/>
          </a:prstGeom>
        </p:spPr>
        <p:txBody>
          <a:bodyPr anchorCtr="0" anchor="t" bIns="111975" lIns="111975" spcFirstLastPara="1" rIns="111975" wrap="square" tIns="1119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74" name="Google Shape;74;p5"/>
          <p:cNvSpPr txBox="1"/>
          <p:nvPr>
            <p:ph idx="1" type="body"/>
          </p:nvPr>
        </p:nvSpPr>
        <p:spPr>
          <a:xfrm>
            <a:off x="343628" y="1693854"/>
            <a:ext cx="4409700" cy="5021400"/>
          </a:xfrm>
          <a:prstGeom prst="rect">
            <a:avLst/>
          </a:prstGeom>
        </p:spPr>
        <p:txBody>
          <a:bodyPr anchorCtr="0" anchor="t" bIns="111975" lIns="111975" spcFirstLastPara="1" rIns="111975" wrap="square" tIns="111975">
            <a:normAutofit/>
          </a:bodyPr>
          <a:lstStyle>
            <a:lvl1pPr indent="-336550" lvl="0" marL="45720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indent="-323850" lvl="1" marL="9144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75" name="Google Shape;75;p5"/>
          <p:cNvSpPr txBox="1"/>
          <p:nvPr>
            <p:ph idx="2" type="body"/>
          </p:nvPr>
        </p:nvSpPr>
        <p:spPr>
          <a:xfrm>
            <a:off x="5327385" y="1693854"/>
            <a:ext cx="4409700" cy="5021400"/>
          </a:xfrm>
          <a:prstGeom prst="rect">
            <a:avLst/>
          </a:prstGeom>
        </p:spPr>
        <p:txBody>
          <a:bodyPr anchorCtr="0" anchor="t" bIns="111975" lIns="111975" spcFirstLastPara="1" rIns="111975" wrap="square" tIns="111975">
            <a:normAutofit/>
          </a:bodyPr>
          <a:lstStyle>
            <a:lvl1pPr indent="-336550" lvl="0" marL="45720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indent="-323850" lvl="1" marL="9144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76" name="Google Shape;76;p5"/>
          <p:cNvSpPr txBox="1"/>
          <p:nvPr>
            <p:ph idx="12" type="sldNum"/>
          </p:nvPr>
        </p:nvSpPr>
        <p:spPr>
          <a:xfrm>
            <a:off x="9340296" y="6853777"/>
            <a:ext cx="604800" cy="5784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"/>
          <p:cNvSpPr txBox="1"/>
          <p:nvPr>
            <p:ph type="title"/>
          </p:nvPr>
        </p:nvSpPr>
        <p:spPr>
          <a:xfrm>
            <a:off x="343628" y="654077"/>
            <a:ext cx="9393300" cy="841800"/>
          </a:xfrm>
          <a:prstGeom prst="rect">
            <a:avLst/>
          </a:prstGeom>
        </p:spPr>
        <p:txBody>
          <a:bodyPr anchorCtr="0" anchor="t" bIns="111975" lIns="111975" spcFirstLastPara="1" rIns="111975" wrap="square" tIns="1119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79" name="Google Shape;79;p6"/>
          <p:cNvSpPr txBox="1"/>
          <p:nvPr>
            <p:ph idx="12" type="sldNum"/>
          </p:nvPr>
        </p:nvSpPr>
        <p:spPr>
          <a:xfrm>
            <a:off x="9340296" y="6853777"/>
            <a:ext cx="604800" cy="5784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 txBox="1"/>
          <p:nvPr>
            <p:ph type="title"/>
          </p:nvPr>
        </p:nvSpPr>
        <p:spPr>
          <a:xfrm>
            <a:off x="343628" y="816595"/>
            <a:ext cx="3095700" cy="1110600"/>
          </a:xfrm>
          <a:prstGeom prst="rect">
            <a:avLst/>
          </a:prstGeom>
        </p:spPr>
        <p:txBody>
          <a:bodyPr anchorCtr="0" anchor="b" bIns="111975" lIns="111975" spcFirstLastPara="1" rIns="111975" wrap="square" tIns="1119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82" name="Google Shape;82;p7"/>
          <p:cNvSpPr txBox="1"/>
          <p:nvPr>
            <p:ph idx="1" type="body"/>
          </p:nvPr>
        </p:nvSpPr>
        <p:spPr>
          <a:xfrm>
            <a:off x="343628" y="2042369"/>
            <a:ext cx="3095700" cy="4672800"/>
          </a:xfrm>
          <a:prstGeom prst="rect">
            <a:avLst/>
          </a:prstGeom>
        </p:spPr>
        <p:txBody>
          <a:bodyPr anchorCtr="0" anchor="t" bIns="111975" lIns="111975" spcFirstLastPara="1" rIns="111975" wrap="square" tIns="111975">
            <a:normAutofit/>
          </a:bodyPr>
          <a:lstStyle>
            <a:lvl1pPr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23850" lvl="1" marL="9144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83" name="Google Shape;83;p7"/>
          <p:cNvSpPr txBox="1"/>
          <p:nvPr>
            <p:ph idx="12" type="sldNum"/>
          </p:nvPr>
        </p:nvSpPr>
        <p:spPr>
          <a:xfrm>
            <a:off x="9340296" y="6853777"/>
            <a:ext cx="604800" cy="5784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"/>
          <p:cNvSpPr txBox="1"/>
          <p:nvPr>
            <p:ph type="title"/>
          </p:nvPr>
        </p:nvSpPr>
        <p:spPr>
          <a:xfrm>
            <a:off x="540467" y="661609"/>
            <a:ext cx="7020000" cy="6012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/>
        </p:txBody>
      </p:sp>
      <p:sp>
        <p:nvSpPr>
          <p:cNvPr id="86" name="Google Shape;86;p8"/>
          <p:cNvSpPr txBox="1"/>
          <p:nvPr>
            <p:ph idx="12" type="sldNum"/>
          </p:nvPr>
        </p:nvSpPr>
        <p:spPr>
          <a:xfrm>
            <a:off x="9340296" y="6853777"/>
            <a:ext cx="604800" cy="5784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9"/>
          <p:cNvSpPr/>
          <p:nvPr/>
        </p:nvSpPr>
        <p:spPr>
          <a:xfrm>
            <a:off x="5040313" y="-184"/>
            <a:ext cx="5040300" cy="755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11975" lIns="111975" spcFirstLastPara="1" rIns="111975" wrap="square" tIns="1119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9"/>
          <p:cNvSpPr txBox="1"/>
          <p:nvPr>
            <p:ph type="title"/>
          </p:nvPr>
        </p:nvSpPr>
        <p:spPr>
          <a:xfrm>
            <a:off x="292695" y="1812463"/>
            <a:ext cx="4459500" cy="2178600"/>
          </a:xfrm>
          <a:prstGeom prst="rect">
            <a:avLst/>
          </a:prstGeom>
        </p:spPr>
        <p:txBody>
          <a:bodyPr anchorCtr="0" anchor="b" bIns="111975" lIns="111975" spcFirstLastPara="1" rIns="111975" wrap="square" tIns="1119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9pPr>
          </a:lstStyle>
          <a:p/>
        </p:txBody>
      </p:sp>
      <p:sp>
        <p:nvSpPr>
          <p:cNvPr id="90" name="Google Shape;90;p9"/>
          <p:cNvSpPr txBox="1"/>
          <p:nvPr>
            <p:ph idx="1" type="subTitle"/>
          </p:nvPr>
        </p:nvSpPr>
        <p:spPr>
          <a:xfrm>
            <a:off x="292695" y="4119828"/>
            <a:ext cx="4459500" cy="1815300"/>
          </a:xfrm>
          <a:prstGeom prst="rect">
            <a:avLst/>
          </a:prstGeom>
        </p:spPr>
        <p:txBody>
          <a:bodyPr anchorCtr="0" anchor="t" bIns="111975" lIns="111975" spcFirstLastPara="1" rIns="111975" wrap="square" tIns="1119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91" name="Google Shape;91;p9"/>
          <p:cNvSpPr txBox="1"/>
          <p:nvPr>
            <p:ph idx="2" type="body"/>
          </p:nvPr>
        </p:nvSpPr>
        <p:spPr>
          <a:xfrm>
            <a:off x="5445456" y="1064211"/>
            <a:ext cx="4230000" cy="54309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/>
          </a:bodyPr>
          <a:lstStyle>
            <a:lvl1pPr indent="-368300" lvl="0" marL="4572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36550" lvl="1" marL="91440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 rtl="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 rtl="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 rtl="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92" name="Google Shape;92;p9"/>
          <p:cNvSpPr txBox="1"/>
          <p:nvPr>
            <p:ph idx="12" type="sldNum"/>
          </p:nvPr>
        </p:nvSpPr>
        <p:spPr>
          <a:xfrm>
            <a:off x="9340296" y="6853777"/>
            <a:ext cx="604800" cy="5784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 txBox="1"/>
          <p:nvPr>
            <p:ph idx="1" type="body"/>
          </p:nvPr>
        </p:nvSpPr>
        <p:spPr>
          <a:xfrm>
            <a:off x="343628" y="6217901"/>
            <a:ext cx="6613200" cy="8892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/>
        </p:txBody>
      </p:sp>
      <p:sp>
        <p:nvSpPr>
          <p:cNvPr id="95" name="Google Shape;95;p10"/>
          <p:cNvSpPr txBox="1"/>
          <p:nvPr>
            <p:ph idx="12" type="sldNum"/>
          </p:nvPr>
        </p:nvSpPr>
        <p:spPr>
          <a:xfrm>
            <a:off x="9340296" y="6853777"/>
            <a:ext cx="604800" cy="5784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"/>
          <p:cNvSpPr txBox="1"/>
          <p:nvPr>
            <p:ph type="title"/>
          </p:nvPr>
        </p:nvSpPr>
        <p:spPr>
          <a:xfrm>
            <a:off x="343628" y="654077"/>
            <a:ext cx="93933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1975" lIns="111975" spcFirstLastPara="1" rIns="111975" wrap="square" tIns="1119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9" name="Google Shape;59;p1"/>
          <p:cNvSpPr txBox="1"/>
          <p:nvPr>
            <p:ph idx="1" type="body"/>
          </p:nvPr>
        </p:nvSpPr>
        <p:spPr>
          <a:xfrm>
            <a:off x="343628" y="1693854"/>
            <a:ext cx="9393300" cy="50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11975" lIns="111975" spcFirstLastPara="1" rIns="111975" wrap="square" tIns="111975">
            <a:normAutofit/>
          </a:bodyPr>
          <a:lstStyle>
            <a:lvl1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  <a:defRPr sz="2200">
                <a:solidFill>
                  <a:schemeClr val="dk2"/>
                </a:solidFill>
              </a:defRPr>
            </a:lvl1pPr>
            <a:lvl2pPr indent="-3365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2pPr>
            <a:lvl3pPr indent="-3365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3pPr>
            <a:lvl4pPr indent="-3365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4pPr>
            <a:lvl5pPr indent="-3365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5pPr>
            <a:lvl6pPr indent="-3365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6pPr>
            <a:lvl7pPr indent="-3365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7pPr>
            <a:lvl8pPr indent="-3365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8pPr>
            <a:lvl9pPr indent="-3365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0" name="Google Shape;60;p1"/>
          <p:cNvSpPr txBox="1"/>
          <p:nvPr>
            <p:ph idx="12" type="sldNum"/>
          </p:nvPr>
        </p:nvSpPr>
        <p:spPr>
          <a:xfrm>
            <a:off x="9340296" y="6853777"/>
            <a:ext cx="604800" cy="57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1975" lIns="111975" spcFirstLastPara="1" rIns="111975" wrap="square" tIns="111975">
            <a:normAutofit/>
          </a:bodyPr>
          <a:lstStyle>
            <a:lvl1pPr lvl="0" rtl="0" algn="r">
              <a:buNone/>
              <a:defRPr sz="1200">
                <a:solidFill>
                  <a:schemeClr val="dk2"/>
                </a:solidFill>
              </a:defRPr>
            </a:lvl1pPr>
            <a:lvl2pPr lvl="1" rtl="0" algn="r">
              <a:buNone/>
              <a:defRPr sz="1200">
                <a:solidFill>
                  <a:schemeClr val="dk2"/>
                </a:solidFill>
              </a:defRPr>
            </a:lvl2pPr>
            <a:lvl3pPr lvl="2" rtl="0" algn="r">
              <a:buNone/>
              <a:defRPr sz="1200">
                <a:solidFill>
                  <a:schemeClr val="dk2"/>
                </a:solidFill>
              </a:defRPr>
            </a:lvl3pPr>
            <a:lvl4pPr lvl="3" rtl="0" algn="r">
              <a:buNone/>
              <a:defRPr sz="1200">
                <a:solidFill>
                  <a:schemeClr val="dk2"/>
                </a:solidFill>
              </a:defRPr>
            </a:lvl4pPr>
            <a:lvl5pPr lvl="4" rtl="0" algn="r">
              <a:buNone/>
              <a:defRPr sz="1200">
                <a:solidFill>
                  <a:schemeClr val="dk2"/>
                </a:solidFill>
              </a:defRPr>
            </a:lvl5pPr>
            <a:lvl6pPr lvl="5" rtl="0" algn="r">
              <a:buNone/>
              <a:defRPr sz="1200">
                <a:solidFill>
                  <a:schemeClr val="dk2"/>
                </a:solidFill>
              </a:defRPr>
            </a:lvl6pPr>
            <a:lvl7pPr lvl="6" rtl="0" algn="r">
              <a:buNone/>
              <a:defRPr sz="1200">
                <a:solidFill>
                  <a:schemeClr val="dk2"/>
                </a:solidFill>
              </a:defRPr>
            </a:lvl7pPr>
            <a:lvl8pPr lvl="7" rtl="0" algn="r">
              <a:buNone/>
              <a:defRPr sz="1200">
                <a:solidFill>
                  <a:schemeClr val="dk2"/>
                </a:solidFill>
              </a:defRPr>
            </a:lvl8pPr>
            <a:lvl9pPr lvl="8" rtl="0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g"/><Relationship Id="rId4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Relationship Id="rId4" Type="http://schemas.openxmlformats.org/officeDocument/2006/relationships/image" Target="../media/image8.jpg"/><Relationship Id="rId5" Type="http://schemas.openxmlformats.org/officeDocument/2006/relationships/image" Target="../media/image13.jpg"/><Relationship Id="rId6" Type="http://schemas.openxmlformats.org/officeDocument/2006/relationships/image" Target="../media/image18.jpg"/><Relationship Id="rId7" Type="http://schemas.openxmlformats.org/officeDocument/2006/relationships/image" Target="../media/image2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Relationship Id="rId4" Type="http://schemas.openxmlformats.org/officeDocument/2006/relationships/image" Target="../media/image1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Relationship Id="rId4" Type="http://schemas.openxmlformats.org/officeDocument/2006/relationships/image" Target="../media/image21.jpg"/><Relationship Id="rId5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jpg"/><Relationship Id="rId4" Type="http://schemas.openxmlformats.org/officeDocument/2006/relationships/image" Target="../media/image2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4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Relationship Id="rId4" Type="http://schemas.openxmlformats.org/officeDocument/2006/relationships/image" Target="../media/image1.jpg"/><Relationship Id="rId9" Type="http://schemas.openxmlformats.org/officeDocument/2006/relationships/image" Target="../media/image5.jpg"/><Relationship Id="rId5" Type="http://schemas.openxmlformats.org/officeDocument/2006/relationships/image" Target="../media/image17.jpg"/><Relationship Id="rId6" Type="http://schemas.openxmlformats.org/officeDocument/2006/relationships/image" Target="../media/image9.jpg"/><Relationship Id="rId7" Type="http://schemas.openxmlformats.org/officeDocument/2006/relationships/image" Target="../media/image12.jpg"/><Relationship Id="rId8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/>
          <p:nvPr/>
        </p:nvSpPr>
        <p:spPr>
          <a:xfrm>
            <a:off x="0" y="-1053450"/>
            <a:ext cx="10080600" cy="8613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anchorCtr="0" anchor="ctr" bIns="0" lIns="0" spcFirstLastPara="1" rIns="0" wrap="square" tIns="2807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6000"/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i="0" lang="en-US" sz="4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Assemblée Générale</a:t>
            </a:r>
            <a:endParaRPr b="1" i="0" sz="4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i="0" lang="en-US" sz="6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3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Lion Environnement</a:t>
            </a:r>
            <a:endParaRPr sz="3600"/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60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i="0" lang="en-US" sz="3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3000"/>
              <a:t>27 janvier</a:t>
            </a:r>
            <a:r>
              <a:rPr b="1" i="0" lang="en-US" sz="3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</a:t>
            </a:r>
            <a:r>
              <a:rPr b="1" lang="en-US" sz="3000"/>
              <a:t>24</a:t>
            </a:r>
            <a:endParaRPr sz="3000"/>
          </a:p>
        </p:txBody>
      </p:sp>
      <p:pic>
        <p:nvPicPr>
          <p:cNvPr descr="Logo LE.jpeg" id="121" name="Google Shape;12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625" y="266750"/>
            <a:ext cx="1091075" cy="163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5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4"/>
          <p:cNvSpPr txBox="1"/>
          <p:nvPr>
            <p:ph idx="12" type="sldNum"/>
          </p:nvPr>
        </p:nvSpPr>
        <p:spPr>
          <a:xfrm>
            <a:off x="9340296" y="6853777"/>
            <a:ext cx="604800" cy="5784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5" name="Google Shape;195;p24"/>
          <p:cNvSpPr txBox="1"/>
          <p:nvPr/>
        </p:nvSpPr>
        <p:spPr>
          <a:xfrm>
            <a:off x="82625" y="5359950"/>
            <a:ext cx="9872700" cy="18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rgbClr val="FF9900"/>
                </a:solidFill>
              </a:rPr>
              <a:t>2024:	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Des panneaux d’information pour mieux établir le lien LE/JP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Une plus grande ouverture vers un nouveau public (ateliers,...)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L’ouverture du JP pour AAJ le dimanche 2 juin 2024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96" name="Google Shape;196;p24"/>
          <p:cNvSpPr txBox="1"/>
          <p:nvPr/>
        </p:nvSpPr>
        <p:spPr>
          <a:xfrm>
            <a:off x="82625" y="134250"/>
            <a:ext cx="9872700" cy="5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rgbClr val="FF9900"/>
                </a:solidFill>
              </a:rPr>
              <a:t>2023:</a:t>
            </a:r>
            <a:r>
              <a:rPr b="1" lang="en-US" sz="2400">
                <a:solidFill>
                  <a:schemeClr val="dk1"/>
                </a:solidFill>
              </a:rPr>
              <a:t> Renouvellement de la convention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197" name="Google Shape;197;p24"/>
          <p:cNvSpPr txBox="1"/>
          <p:nvPr/>
        </p:nvSpPr>
        <p:spPr>
          <a:xfrm>
            <a:off x="175575" y="712650"/>
            <a:ext cx="3366600" cy="46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-US" sz="2400">
                <a:solidFill>
                  <a:schemeClr val="dk2"/>
                </a:solidFill>
              </a:rPr>
              <a:t>Portes ouvertes en mai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-US" sz="2400">
                <a:solidFill>
                  <a:schemeClr val="dk2"/>
                </a:solidFill>
              </a:rPr>
              <a:t>Chantiers d’entretien des parties communes (2/mois)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-US" sz="2400">
                <a:solidFill>
                  <a:schemeClr val="dk2"/>
                </a:solidFill>
              </a:rPr>
              <a:t>Chantiers hebdomadaires sur la parcelle collective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-US" sz="2400">
                <a:solidFill>
                  <a:schemeClr val="dk2"/>
                </a:solidFill>
              </a:rPr>
              <a:t>Apéritifs</a:t>
            </a:r>
            <a:r>
              <a:rPr lang="en-US" sz="2400">
                <a:solidFill>
                  <a:schemeClr val="dk2"/>
                </a:solidFill>
              </a:rPr>
              <a:t> et repas conviviaux 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198" name="Google Shape;198;p24"/>
          <p:cNvSpPr txBox="1"/>
          <p:nvPr/>
        </p:nvSpPr>
        <p:spPr>
          <a:xfrm>
            <a:off x="3357013" y="712650"/>
            <a:ext cx="3366600" cy="46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-US" sz="2400">
                <a:solidFill>
                  <a:schemeClr val="dk2"/>
                </a:solidFill>
              </a:rPr>
              <a:t>Week-end “plantations” </a:t>
            </a:r>
            <a:r>
              <a:rPr lang="en-US" sz="1800">
                <a:solidFill>
                  <a:schemeClr val="dk2"/>
                </a:solidFill>
              </a:rPr>
              <a:t>(bosquet décoratif à l’entrée et participation à TEN)</a:t>
            </a:r>
            <a:r>
              <a:rPr lang="en-US" sz="2400">
                <a:solidFill>
                  <a:schemeClr val="dk2"/>
                </a:solidFill>
              </a:rPr>
              <a:t> 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199" name="Google Shape;199;p24"/>
          <p:cNvSpPr txBox="1"/>
          <p:nvPr/>
        </p:nvSpPr>
        <p:spPr>
          <a:xfrm>
            <a:off x="6714025" y="712650"/>
            <a:ext cx="3366600" cy="50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-US" sz="2400">
                <a:solidFill>
                  <a:schemeClr val="dk2"/>
                </a:solidFill>
              </a:rPr>
              <a:t>Atelier 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</a:rPr>
              <a:t>“taille d’arbres fruitiers”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200" name="Google Shape;20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6750" y="712650"/>
            <a:ext cx="2990052" cy="2990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3125" y="2193500"/>
            <a:ext cx="3366600" cy="2524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/>
          <p:nvPr>
            <p:ph idx="12" type="sldNum"/>
          </p:nvPr>
        </p:nvSpPr>
        <p:spPr>
          <a:xfrm>
            <a:off x="9340296" y="6853777"/>
            <a:ext cx="604800" cy="5784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9" name="Google Shape;209;p25"/>
          <p:cNvSpPr txBox="1"/>
          <p:nvPr/>
        </p:nvSpPr>
        <p:spPr>
          <a:xfrm>
            <a:off x="144575" y="247850"/>
            <a:ext cx="97491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… et pour le plaisir…</a:t>
            </a:r>
            <a:endParaRPr sz="2800">
              <a:solidFill>
                <a:schemeClr val="dk2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10" name="Google Shape;21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7850"/>
            <a:ext cx="2419125" cy="381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4850" y="327850"/>
            <a:ext cx="2648823" cy="381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9749" y="1177703"/>
            <a:ext cx="4319375" cy="287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4368500"/>
            <a:ext cx="4319375" cy="267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30325" y="4340825"/>
            <a:ext cx="4463350" cy="273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6"/>
          <p:cNvSpPr txBox="1"/>
          <p:nvPr/>
        </p:nvSpPr>
        <p:spPr>
          <a:xfrm>
            <a:off x="503237" y="301625"/>
            <a:ext cx="9066300" cy="6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lang="en-US" sz="4000">
                <a:solidFill>
                  <a:srgbClr val="FF9900"/>
                </a:solidFill>
              </a:rPr>
              <a:t>NETTOYAGE DE PLAGE</a:t>
            </a:r>
            <a:endParaRPr b="1" sz="4000">
              <a:solidFill>
                <a:srgbClr val="FF9900"/>
              </a:solidFill>
            </a:endParaRPr>
          </a:p>
        </p:txBody>
      </p:sp>
      <p:sp>
        <p:nvSpPr>
          <p:cNvPr id="220" name="Google Shape;220;p26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"/>
          <p:cNvSpPr txBox="1"/>
          <p:nvPr>
            <p:ph idx="12" type="sldNum"/>
          </p:nvPr>
        </p:nvSpPr>
        <p:spPr>
          <a:xfrm>
            <a:off x="9340296" y="6853777"/>
            <a:ext cx="604800" cy="5784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8" name="Google Shape;228;p27"/>
          <p:cNvSpPr txBox="1"/>
          <p:nvPr>
            <p:ph type="title"/>
          </p:nvPr>
        </p:nvSpPr>
        <p:spPr>
          <a:xfrm>
            <a:off x="343625" y="-1"/>
            <a:ext cx="9393300" cy="1495800"/>
          </a:xfrm>
          <a:prstGeom prst="rect">
            <a:avLst/>
          </a:prstGeom>
        </p:spPr>
        <p:txBody>
          <a:bodyPr anchorCtr="0" anchor="t" bIns="111975" lIns="111975" spcFirstLastPara="1" rIns="111975" wrap="square" tIns="11197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accent4"/>
                </a:solidFill>
              </a:rPr>
              <a:t>NETTOYAGE DE PLAGE</a:t>
            </a:r>
            <a:r>
              <a:rPr lang="en-US"/>
              <a:t> organisé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 par apport volontaire dans les bacs à marée</a:t>
            </a:r>
            <a:endParaRPr/>
          </a:p>
        </p:txBody>
      </p:sp>
      <p:sp>
        <p:nvSpPr>
          <p:cNvPr id="229" name="Google Shape;229;p27"/>
          <p:cNvSpPr txBox="1"/>
          <p:nvPr>
            <p:ph idx="1" type="body"/>
          </p:nvPr>
        </p:nvSpPr>
        <p:spPr>
          <a:xfrm>
            <a:off x="-150" y="1395300"/>
            <a:ext cx="5029200" cy="5738400"/>
          </a:xfrm>
          <a:prstGeom prst="rect">
            <a:avLst/>
          </a:prstGeom>
        </p:spPr>
        <p:txBody>
          <a:bodyPr anchorCtr="0" anchor="t" bIns="111975" lIns="111975" spcFirstLastPara="1" rIns="111975" wrap="square" tIns="1119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Le nettoyage de plage est organisé chaque premier dimanche du mois, de septembre à mai.</a:t>
            </a:r>
            <a:endParaRPr sz="2400"/>
          </a:p>
          <a:p>
            <a:pPr indent="0" lvl="0" marL="0" rtl="0" algn="l"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230" name="Google Shape;230;p27"/>
          <p:cNvSpPr txBox="1"/>
          <p:nvPr>
            <p:ph idx="2" type="body"/>
          </p:nvPr>
        </p:nvSpPr>
        <p:spPr>
          <a:xfrm>
            <a:off x="5029050" y="1395300"/>
            <a:ext cx="5051400" cy="6036900"/>
          </a:xfrm>
          <a:prstGeom prst="rect">
            <a:avLst/>
          </a:prstGeom>
        </p:spPr>
        <p:txBody>
          <a:bodyPr anchorCtr="0" anchor="t" bIns="111975" lIns="111975" spcFirstLastPara="1" rIns="111975" wrap="square" tIns="1119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                    </a:t>
            </a:r>
            <a:r>
              <a:rPr lang="en-US" sz="2100"/>
              <a:t>Des animations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Juillet 2023 “Pour une plage plus propre”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Octobre 2023 Festival “Tous sentinelles de </a:t>
            </a:r>
            <a:r>
              <a:rPr lang="en-US" sz="1900"/>
              <a:t>la mer, Plages vivantes…sans déchets”</a:t>
            </a:r>
            <a:endParaRPr sz="1900"/>
          </a:p>
        </p:txBody>
      </p:sp>
      <p:sp>
        <p:nvSpPr>
          <p:cNvPr id="231" name="Google Shape;231;p27"/>
          <p:cNvSpPr txBox="1"/>
          <p:nvPr/>
        </p:nvSpPr>
        <p:spPr>
          <a:xfrm>
            <a:off x="11514575" y="1981425"/>
            <a:ext cx="763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232" name="Google Shape;23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025" y="3226550"/>
            <a:ext cx="3907149" cy="390714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7"/>
          <p:cNvSpPr txBox="1"/>
          <p:nvPr/>
        </p:nvSpPr>
        <p:spPr>
          <a:xfrm>
            <a:off x="8782475" y="84875"/>
            <a:ext cx="1323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2"/>
              </a:solidFill>
            </a:endParaRPr>
          </a:p>
        </p:txBody>
      </p:sp>
      <p:sp>
        <p:nvSpPr>
          <p:cNvPr id="234" name="Google Shape;234;p27"/>
          <p:cNvSpPr txBox="1"/>
          <p:nvPr/>
        </p:nvSpPr>
        <p:spPr>
          <a:xfrm>
            <a:off x="0" y="7133700"/>
            <a:ext cx="5029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2"/>
              </a:solidFill>
            </a:endParaRPr>
          </a:p>
        </p:txBody>
      </p:sp>
      <p:sp>
        <p:nvSpPr>
          <p:cNvPr id="235" name="Google Shape;235;p27"/>
          <p:cNvSpPr txBox="1"/>
          <p:nvPr/>
        </p:nvSpPr>
        <p:spPr>
          <a:xfrm>
            <a:off x="-150" y="7164450"/>
            <a:ext cx="502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</a:rPr>
              <a:t>2024 poubelles pour recyclables sur la digue ??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36" name="Google Shape;23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5800" y="3257300"/>
            <a:ext cx="3628724" cy="3907149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7"/>
          <p:cNvSpPr txBox="1"/>
          <p:nvPr/>
        </p:nvSpPr>
        <p:spPr>
          <a:xfrm>
            <a:off x="-2024175" y="1931225"/>
            <a:ext cx="5948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8"/>
          <p:cNvSpPr txBox="1"/>
          <p:nvPr/>
        </p:nvSpPr>
        <p:spPr>
          <a:xfrm>
            <a:off x="503237" y="301625"/>
            <a:ext cx="9066300" cy="6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lang="en-US" sz="4000">
                <a:solidFill>
                  <a:srgbClr val="FF9900"/>
                </a:solidFill>
              </a:rPr>
              <a:t>INCROYABLES COMESTIBLES</a:t>
            </a:r>
            <a:endParaRPr b="1" sz="4000">
              <a:solidFill>
                <a:srgbClr val="FF9900"/>
              </a:solidFill>
            </a:endParaRPr>
          </a:p>
        </p:txBody>
      </p:sp>
      <p:sp>
        <p:nvSpPr>
          <p:cNvPr id="243" name="Google Shape;243;p28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9"/>
          <p:cNvSpPr txBox="1"/>
          <p:nvPr>
            <p:ph idx="12" type="sldNum"/>
          </p:nvPr>
        </p:nvSpPr>
        <p:spPr>
          <a:xfrm>
            <a:off x="9340296" y="6853777"/>
            <a:ext cx="604800" cy="5784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1" name="Google Shape;251;p29"/>
          <p:cNvSpPr txBox="1"/>
          <p:nvPr>
            <p:ph type="title"/>
          </p:nvPr>
        </p:nvSpPr>
        <p:spPr>
          <a:xfrm>
            <a:off x="100" y="0"/>
            <a:ext cx="10080600" cy="1495800"/>
          </a:xfrm>
          <a:prstGeom prst="rect">
            <a:avLst/>
          </a:prstGeom>
        </p:spPr>
        <p:txBody>
          <a:bodyPr anchorCtr="0" anchor="t" bIns="111975" lIns="111975" spcFirstLastPara="1" rIns="111975" wrap="square" tIns="1119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accent4"/>
                </a:solidFill>
              </a:rPr>
              <a:t>     </a:t>
            </a:r>
            <a:r>
              <a:rPr lang="en-US" sz="4400">
                <a:solidFill>
                  <a:schemeClr val="accent4"/>
                </a:solidFill>
              </a:rPr>
              <a:t>INCROYABLES COMESTIBLES</a:t>
            </a:r>
            <a:endParaRPr sz="44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/>
              <a:t>Des espaces à jardiner accessibles à tous</a:t>
            </a:r>
            <a:endParaRPr sz="4100"/>
          </a:p>
        </p:txBody>
      </p:sp>
      <p:sp>
        <p:nvSpPr>
          <p:cNvPr id="252" name="Google Shape;252;p29"/>
          <p:cNvSpPr txBox="1"/>
          <p:nvPr>
            <p:ph idx="1" type="body"/>
          </p:nvPr>
        </p:nvSpPr>
        <p:spPr>
          <a:xfrm>
            <a:off x="100" y="1495800"/>
            <a:ext cx="4889400" cy="6132300"/>
          </a:xfrm>
          <a:prstGeom prst="rect">
            <a:avLst/>
          </a:prstGeom>
        </p:spPr>
        <p:txBody>
          <a:bodyPr anchorCtr="0" anchor="t" bIns="111975" lIns="111975" spcFirstLastPara="1" rIns="111975" wrap="square" tIns="111975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espaces dédiés 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</a:rPr>
              <a:t>•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Rue du stade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</a:rPr>
              <a:t>•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Place Pasteur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</a:rPr>
              <a:t>•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Allée de la mare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 chacun , une équipe de riverains motivés pour l’entretien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 : un quatrième espace ??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50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9"/>
          <p:cNvSpPr txBox="1"/>
          <p:nvPr>
            <p:ph idx="2" type="body"/>
          </p:nvPr>
        </p:nvSpPr>
        <p:spPr>
          <a:xfrm>
            <a:off x="7608975" y="7559675"/>
            <a:ext cx="1946400" cy="373200"/>
          </a:xfrm>
          <a:prstGeom prst="rect">
            <a:avLst/>
          </a:prstGeom>
        </p:spPr>
        <p:txBody>
          <a:bodyPr anchorCtr="0" anchor="t" bIns="111975" lIns="111975" spcFirstLastPara="1" rIns="111975" wrap="square" tIns="111975">
            <a:normAutofit fontScale="55000"/>
          </a:bodyPr>
          <a:lstStyle/>
          <a:p>
            <a:pPr indent="0" lvl="0" marL="0" rtl="0" algn="l">
              <a:spcBef>
                <a:spcPts val="0"/>
              </a:spcBef>
              <a:spcAft>
                <a:spcPts val="1500"/>
              </a:spcAft>
              <a:buNone/>
            </a:pPr>
            <a:r>
              <a:t/>
            </a:r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9500" y="1495800"/>
            <a:ext cx="1835276" cy="3509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5600" y="1495800"/>
            <a:ext cx="2899502" cy="289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127349" y="3939025"/>
            <a:ext cx="2715501" cy="3620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0"/>
          <p:cNvSpPr txBox="1"/>
          <p:nvPr/>
        </p:nvSpPr>
        <p:spPr>
          <a:xfrm>
            <a:off x="430975" y="338050"/>
            <a:ext cx="9066300" cy="6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t/>
            </a:r>
            <a:endParaRPr b="1" sz="4000">
              <a:solidFill>
                <a:srgbClr val="FF9900"/>
              </a:solidFill>
            </a:endParaRPr>
          </a:p>
        </p:txBody>
      </p:sp>
      <p:sp>
        <p:nvSpPr>
          <p:cNvPr id="262" name="Google Shape;262;p30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1"/>
          <p:cNvSpPr txBox="1"/>
          <p:nvPr/>
        </p:nvSpPr>
        <p:spPr>
          <a:xfrm>
            <a:off x="641225" y="320600"/>
            <a:ext cx="7930800" cy="685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t/>
            </a:r>
            <a:endParaRPr b="1" sz="4000">
              <a:solidFill>
                <a:srgbClr val="FF9900"/>
              </a:solidFill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t/>
            </a:r>
            <a:endParaRPr b="1" sz="4000">
              <a:solidFill>
                <a:srgbClr val="FF9900"/>
              </a:solidFill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t/>
            </a:r>
            <a:endParaRPr b="1" sz="4000">
              <a:solidFill>
                <a:srgbClr val="FF9900"/>
              </a:solidFill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t/>
            </a:r>
            <a:endParaRPr b="1" sz="4000">
              <a:solidFill>
                <a:srgbClr val="FF9900"/>
              </a:solidFill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t/>
            </a:r>
            <a:endParaRPr b="1" sz="4000">
              <a:solidFill>
                <a:srgbClr val="FF9900"/>
              </a:solidFill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t/>
            </a:r>
            <a:endParaRPr b="1" sz="4000">
              <a:solidFill>
                <a:srgbClr val="FF9900"/>
              </a:solidFill>
            </a:endParaRPr>
          </a:p>
        </p:txBody>
      </p:sp>
      <p:sp>
        <p:nvSpPr>
          <p:cNvPr id="268" name="Google Shape;268;p31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  <p:sp>
        <p:nvSpPr>
          <p:cNvPr id="269" name="Google Shape;269;p31"/>
          <p:cNvSpPr txBox="1"/>
          <p:nvPr/>
        </p:nvSpPr>
        <p:spPr>
          <a:xfrm>
            <a:off x="67500" y="624375"/>
            <a:ext cx="9331500" cy="6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6600"/>
                </a:solidFill>
                <a:highlight>
                  <a:schemeClr val="lt1"/>
                </a:highlight>
              </a:rPr>
              <a:t>                       </a:t>
            </a:r>
            <a:r>
              <a:rPr lang="en-US" sz="1800">
                <a:solidFill>
                  <a:srgbClr val="FF6600"/>
                </a:solidFill>
                <a:highlight>
                  <a:schemeClr val="lt1"/>
                </a:highlight>
              </a:rPr>
              <a:t> </a:t>
            </a:r>
            <a:r>
              <a:rPr b="1" lang="en-US" sz="3600">
                <a:solidFill>
                  <a:srgbClr val="FF9900"/>
                </a:solidFill>
              </a:rPr>
              <a:t>AU PIED DU MUR</a:t>
            </a:r>
            <a:endParaRPr b="1" sz="3600"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FFFF"/>
                </a:solidFill>
              </a:rPr>
              <a:t>C</a:t>
            </a:r>
            <a:r>
              <a:rPr lang="en-US" sz="2200">
                <a:solidFill>
                  <a:schemeClr val="dk1"/>
                </a:solidFill>
              </a:rPr>
              <a:t>En 2024 : 40 pieds de murs identifiés Lion Environnement, mais aussi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sur la commune de nombreux pieds de mur ont émergé, mais sans demande de notre logo.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des demandes de logos, mais la végétalisation n’est pas toujours présente.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Et parfois, avec le temps, le logo s’estompe. 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200"/>
              <a:buFont typeface="Arial"/>
              <a:buChar char="-"/>
            </a:pPr>
            <a:r>
              <a:t/>
            </a:r>
            <a:endParaRPr sz="2200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2"/>
          <p:cNvSpPr txBox="1"/>
          <p:nvPr/>
        </p:nvSpPr>
        <p:spPr>
          <a:xfrm>
            <a:off x="0" y="1479525"/>
            <a:ext cx="95676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Le service des espaces verts de la commune est demandeur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des pieds de murs seront créés partout où cela sera possible rue du maréchal Foch.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proposition de fabrication de petites pancartes là où on ne peut pas </a:t>
            </a:r>
            <a:r>
              <a:rPr lang="en-US" sz="2400">
                <a:solidFill>
                  <a:schemeClr val="dk1"/>
                </a:solidFill>
              </a:rPr>
              <a:t>taguer</a:t>
            </a:r>
            <a:r>
              <a:rPr lang="en-US" sz="2400">
                <a:solidFill>
                  <a:schemeClr val="dk1"/>
                </a:solidFill>
              </a:rPr>
              <a:t> le mur.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77" name="Google Shape;277;p32"/>
          <p:cNvSpPr txBox="1"/>
          <p:nvPr/>
        </p:nvSpPr>
        <p:spPr>
          <a:xfrm>
            <a:off x="0" y="304800"/>
            <a:ext cx="789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6600"/>
                </a:solidFill>
                <a:highlight>
                  <a:schemeClr val="lt1"/>
                </a:highlight>
              </a:rPr>
              <a:t>                                        </a:t>
            </a:r>
            <a:r>
              <a:rPr lang="en-US" sz="1800">
                <a:solidFill>
                  <a:srgbClr val="FF6600"/>
                </a:solidFill>
                <a:highlight>
                  <a:schemeClr val="lt1"/>
                </a:highlight>
              </a:rPr>
              <a:t> </a:t>
            </a:r>
            <a:r>
              <a:rPr b="1" lang="en-US" sz="3600">
                <a:solidFill>
                  <a:srgbClr val="FF9900"/>
                </a:solidFill>
              </a:rPr>
              <a:t>AU PIED DU MUR</a:t>
            </a:r>
            <a:endParaRPr b="1" sz="3600">
              <a:solidFill>
                <a:srgbClr val="FF9900"/>
              </a:solidFill>
            </a:endParaRPr>
          </a:p>
        </p:txBody>
      </p:sp>
      <p:sp>
        <p:nvSpPr>
          <p:cNvPr id="278" name="Google Shape;278;p32"/>
          <p:cNvSpPr txBox="1"/>
          <p:nvPr>
            <p:ph idx="12" type="sldNum"/>
          </p:nvPr>
        </p:nvSpPr>
        <p:spPr>
          <a:xfrm>
            <a:off x="3864300" y="69016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3"/>
          <p:cNvSpPr txBox="1"/>
          <p:nvPr/>
        </p:nvSpPr>
        <p:spPr>
          <a:xfrm>
            <a:off x="503237" y="301625"/>
            <a:ext cx="9066300" cy="6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lang="en-US" sz="4000">
                <a:solidFill>
                  <a:srgbClr val="FF9900"/>
                </a:solidFill>
              </a:rPr>
              <a:t>COMMUNICATION</a:t>
            </a:r>
            <a:endParaRPr b="1" sz="4000">
              <a:solidFill>
                <a:srgbClr val="FF9900"/>
              </a:solidFill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lang="en-US" sz="4000">
                <a:solidFill>
                  <a:srgbClr val="FF9900"/>
                </a:solidFill>
              </a:rPr>
              <a:t>SYSTÈME D’INFORMATION</a:t>
            </a:r>
            <a:endParaRPr b="1" sz="4000">
              <a:solidFill>
                <a:srgbClr val="FF9900"/>
              </a:solidFill>
            </a:endParaRPr>
          </a:p>
        </p:txBody>
      </p:sp>
      <p:sp>
        <p:nvSpPr>
          <p:cNvPr id="284" name="Google Shape;284;p33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/>
          <p:nvPr/>
        </p:nvSpPr>
        <p:spPr>
          <a:xfrm>
            <a:off x="849225" y="335352"/>
            <a:ext cx="8928000" cy="5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93700" lvl="0" marL="67310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Verdana"/>
              <a:buNone/>
            </a:pPr>
            <a:r>
              <a:t/>
            </a:r>
            <a:endParaRPr b="1" sz="2600"/>
          </a:p>
          <a:p>
            <a:pPr indent="-393700" lvl="0" marL="67310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Verdana"/>
              <a:buNone/>
            </a:pPr>
            <a:r>
              <a:rPr b="1" i="0" lang="en-US" sz="3600">
                <a:solidFill>
                  <a:srgbClr val="000000"/>
                </a:solidFill>
              </a:rPr>
              <a:t>O</a:t>
            </a:r>
            <a:r>
              <a:rPr b="1" lang="en-US" sz="3600"/>
              <a:t>rdre du jour</a:t>
            </a:r>
            <a:endParaRPr b="1" sz="3600"/>
          </a:p>
          <a:p>
            <a:pPr indent="-393700" lvl="0" marL="67310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Verdana"/>
              <a:buNone/>
            </a:pPr>
            <a:r>
              <a:t/>
            </a:r>
            <a:endParaRPr b="1" sz="2600" u="sng"/>
          </a:p>
          <a:p>
            <a:pPr indent="-393700" lvl="0" marL="673100" marR="0" rtl="0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170"/>
              <a:buFont typeface="Arial"/>
              <a:buChar char="●"/>
            </a:pPr>
            <a:r>
              <a:rPr i="0" lang="en-US" sz="2600" u="none">
                <a:solidFill>
                  <a:srgbClr val="000000"/>
                </a:solidFill>
              </a:rPr>
              <a:t>Accuei</a:t>
            </a:r>
            <a:r>
              <a:rPr lang="en-US" sz="2600"/>
              <a:t>l</a:t>
            </a:r>
            <a:endParaRPr/>
          </a:p>
          <a:p>
            <a:pPr indent="-393700" lvl="0" marL="673100" marR="0" rtl="0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170"/>
              <a:buFont typeface="Arial"/>
              <a:buChar char="●"/>
            </a:pPr>
            <a:r>
              <a:rPr i="0" lang="en-US" sz="2600" u="none">
                <a:solidFill>
                  <a:srgbClr val="000000"/>
                </a:solidFill>
              </a:rPr>
              <a:t>Rapport moral et rapport d'activité 20</a:t>
            </a:r>
            <a:r>
              <a:rPr lang="en-US" sz="2600"/>
              <a:t>23</a:t>
            </a:r>
            <a:r>
              <a:rPr i="0" lang="en-US" sz="2600" u="none">
                <a:solidFill>
                  <a:srgbClr val="000000"/>
                </a:solidFill>
              </a:rPr>
              <a:t> (présentation des activités + projets 202</a:t>
            </a:r>
            <a:r>
              <a:rPr lang="en-US" sz="2600"/>
              <a:t>4</a:t>
            </a:r>
            <a:r>
              <a:rPr i="0" lang="en-US" sz="2600" u="none">
                <a:solidFill>
                  <a:srgbClr val="000000"/>
                </a:solidFill>
              </a:rPr>
              <a:t>)</a:t>
            </a:r>
            <a:endParaRPr sz="2600"/>
          </a:p>
          <a:p>
            <a:pPr indent="-393700" lvl="0" marL="673100" marR="0" rtl="0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170"/>
              <a:buFont typeface="Arial"/>
              <a:buChar char="●"/>
            </a:pPr>
            <a:r>
              <a:rPr i="0" lang="en-US" sz="2600" u="none">
                <a:solidFill>
                  <a:srgbClr val="000000"/>
                </a:solidFill>
              </a:rPr>
              <a:t>Bilan financier 20</a:t>
            </a:r>
            <a:r>
              <a:rPr lang="en-US" sz="2600"/>
              <a:t>23</a:t>
            </a:r>
            <a:r>
              <a:rPr i="0" lang="en-US" sz="2600" u="none">
                <a:solidFill>
                  <a:srgbClr val="000000"/>
                </a:solidFill>
              </a:rPr>
              <a:t>, approbation des comptes et prévisions 20</a:t>
            </a:r>
            <a:r>
              <a:rPr lang="en-US" sz="2600"/>
              <a:t>24</a:t>
            </a:r>
            <a:endParaRPr i="0" sz="2600" u="none">
              <a:solidFill>
                <a:srgbClr val="000000"/>
              </a:solidFill>
            </a:endParaRPr>
          </a:p>
          <a:p>
            <a:pPr indent="-393700" lvl="0" marL="673100" marR="0" rtl="0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170"/>
              <a:buFont typeface="Arial"/>
              <a:buChar char="●"/>
            </a:pPr>
            <a:r>
              <a:rPr lang="en-US" sz="2600"/>
              <a:t>Questions</a:t>
            </a:r>
            <a:r>
              <a:rPr lang="en-US" sz="2600">
                <a:solidFill>
                  <a:schemeClr val="dk1"/>
                </a:solidFill>
              </a:rPr>
              <a:t> diverses</a:t>
            </a:r>
            <a:endParaRPr sz="2600"/>
          </a:p>
          <a:p>
            <a:pPr indent="-393700" lvl="0" marL="673100" marR="0" rtl="0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170"/>
              <a:buFont typeface="Arial"/>
              <a:buChar char="●"/>
            </a:pPr>
            <a:r>
              <a:rPr i="0" lang="en-US" sz="2600" u="none">
                <a:solidFill>
                  <a:srgbClr val="000000"/>
                </a:solidFill>
              </a:rPr>
              <a:t>Élection des membres du conseil d'administration</a:t>
            </a:r>
            <a:endParaRPr/>
          </a:p>
          <a:p>
            <a:pPr indent="0" lvl="0" marL="0" marR="0" rtl="0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6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4"/>
          <p:cNvSpPr txBox="1"/>
          <p:nvPr/>
        </p:nvSpPr>
        <p:spPr>
          <a:xfrm>
            <a:off x="723900" y="1479525"/>
            <a:ext cx="8343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Recherche d’une personne pour aider sur la gestion du site Lion Environnement.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92" name="Google Shape;292;p34"/>
          <p:cNvSpPr txBox="1"/>
          <p:nvPr/>
        </p:nvSpPr>
        <p:spPr>
          <a:xfrm>
            <a:off x="0" y="304800"/>
            <a:ext cx="7897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9900"/>
              </a:solidFill>
            </a:endParaRPr>
          </a:p>
        </p:txBody>
      </p:sp>
      <p:sp>
        <p:nvSpPr>
          <p:cNvPr id="293" name="Google Shape;293;p34"/>
          <p:cNvSpPr txBox="1"/>
          <p:nvPr>
            <p:ph idx="12" type="sldNum"/>
          </p:nvPr>
        </p:nvSpPr>
        <p:spPr>
          <a:xfrm>
            <a:off x="3864300" y="69016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  <p:sp>
        <p:nvSpPr>
          <p:cNvPr id="294" name="Google Shape;294;p34"/>
          <p:cNvSpPr txBox="1"/>
          <p:nvPr/>
        </p:nvSpPr>
        <p:spPr>
          <a:xfrm>
            <a:off x="0" y="0"/>
            <a:ext cx="9666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9900"/>
                </a:solidFill>
                <a:highlight>
                  <a:schemeClr val="lt1"/>
                </a:highlight>
              </a:rPr>
              <a:t>SYSTEME D’INFORMATION</a:t>
            </a:r>
            <a:endParaRPr b="1" sz="240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5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  <p:sp>
        <p:nvSpPr>
          <p:cNvPr id="302" name="Google Shape;302;p35"/>
          <p:cNvSpPr txBox="1"/>
          <p:nvPr/>
        </p:nvSpPr>
        <p:spPr>
          <a:xfrm>
            <a:off x="1748750" y="1457275"/>
            <a:ext cx="772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5"/>
          <p:cNvSpPr txBox="1"/>
          <p:nvPr/>
        </p:nvSpPr>
        <p:spPr>
          <a:xfrm>
            <a:off x="1451713" y="580075"/>
            <a:ext cx="7177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rgbClr val="FF9900"/>
                </a:solidFill>
              </a:rPr>
              <a:t>Film - débat</a:t>
            </a:r>
            <a:r>
              <a:rPr b="1" lang="en-US" sz="4500">
                <a:solidFill>
                  <a:srgbClr val="FF6600"/>
                </a:solidFill>
              </a:rPr>
              <a:t> </a:t>
            </a:r>
            <a:endParaRPr b="1" sz="4500">
              <a:solidFill>
                <a:srgbClr val="FF6600"/>
              </a:solidFill>
            </a:endParaRPr>
          </a:p>
        </p:txBody>
      </p:sp>
      <p:pic>
        <p:nvPicPr>
          <p:cNvPr id="304" name="Google Shape;30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7075" y="1857475"/>
            <a:ext cx="7629875" cy="479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6"/>
          <p:cNvSpPr txBox="1"/>
          <p:nvPr/>
        </p:nvSpPr>
        <p:spPr>
          <a:xfrm>
            <a:off x="503225" y="301625"/>
            <a:ext cx="9066300" cy="679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t/>
            </a:r>
            <a:endParaRPr b="1" sz="4000">
              <a:solidFill>
                <a:srgbClr val="FF9900"/>
              </a:solidFill>
            </a:endParaRPr>
          </a:p>
        </p:txBody>
      </p:sp>
      <p:sp>
        <p:nvSpPr>
          <p:cNvPr id="310" name="Google Shape;310;p36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  <p:sp>
        <p:nvSpPr>
          <p:cNvPr id="311" name="Google Shape;311;p36"/>
          <p:cNvSpPr txBox="1"/>
          <p:nvPr/>
        </p:nvSpPr>
        <p:spPr>
          <a:xfrm>
            <a:off x="238063" y="126275"/>
            <a:ext cx="9604500" cy="652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2"/>
                </a:solidFill>
              </a:rPr>
              <a:t>                                        </a:t>
            </a:r>
            <a:r>
              <a:rPr lang="en-US" sz="2200">
                <a:solidFill>
                  <a:srgbClr val="FF6600"/>
                </a:solidFill>
              </a:rPr>
              <a:t> </a:t>
            </a:r>
            <a:r>
              <a:rPr b="1" lang="en-US" sz="2200">
                <a:solidFill>
                  <a:srgbClr val="FF6600"/>
                </a:solidFill>
              </a:rPr>
              <a:t> </a:t>
            </a:r>
            <a:r>
              <a:rPr b="1" lang="en-US" sz="2400">
                <a:solidFill>
                  <a:srgbClr val="FF6600"/>
                </a:solidFill>
              </a:rPr>
              <a:t>En 2023 </a:t>
            </a:r>
            <a:endParaRPr b="1" sz="2400">
              <a:solidFill>
                <a:srgbClr val="FF66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66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  3 projections suivies de débat:</a:t>
            </a:r>
            <a:endParaRPr sz="2400">
              <a:solidFill>
                <a:schemeClr val="dk1"/>
              </a:solidFill>
            </a:endParaRPr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</a:pPr>
            <a:r>
              <a:rPr lang="en-US" sz="2400">
                <a:solidFill>
                  <a:schemeClr val="dk1"/>
                </a:solidFill>
              </a:rPr>
              <a:t>“le grand secret du lien”</a:t>
            </a:r>
            <a:endParaRPr sz="2400">
              <a:solidFill>
                <a:schemeClr val="dk1"/>
              </a:solidFill>
            </a:endParaRPr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</a:pPr>
            <a:r>
              <a:rPr lang="en-US" sz="2400">
                <a:solidFill>
                  <a:schemeClr val="dk1"/>
                </a:solidFill>
              </a:rPr>
              <a:t>“la fabrique des pandémies”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et depuis 5 ans notre participation au festival Alimenterre sur le côte de Nacre. Cette année: “tu nourriras le monde”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une fréquentation variable, entre 30 et 40 personnes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                            </a:t>
            </a:r>
            <a:r>
              <a:rPr b="1" lang="en-US" sz="2400">
                <a:solidFill>
                  <a:srgbClr val="FF6600"/>
                </a:solidFill>
              </a:rPr>
              <a:t>des projets pour 2024</a:t>
            </a:r>
            <a:endParaRPr b="1" sz="2400">
              <a:solidFill>
                <a:srgbClr val="FF66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6600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le vendredi 23 février : “la rivière” de D. Marchais. La projection sera suivie d’un débat sur l’eau qui arrive à notre robinet.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un film sur le loup.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2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7"/>
          <p:cNvSpPr txBox="1"/>
          <p:nvPr>
            <p:ph idx="12" type="sldNum"/>
          </p:nvPr>
        </p:nvSpPr>
        <p:spPr>
          <a:xfrm>
            <a:off x="9340296" y="6853777"/>
            <a:ext cx="604800" cy="5784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9" name="Google Shape;319;p37"/>
          <p:cNvSpPr txBox="1"/>
          <p:nvPr/>
        </p:nvSpPr>
        <p:spPr>
          <a:xfrm>
            <a:off x="1748750" y="1457275"/>
            <a:ext cx="772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7"/>
          <p:cNvSpPr txBox="1"/>
          <p:nvPr/>
        </p:nvSpPr>
        <p:spPr>
          <a:xfrm>
            <a:off x="1639450" y="2550250"/>
            <a:ext cx="7177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500">
              <a:solidFill>
                <a:srgbClr val="FF6600"/>
              </a:solidFill>
            </a:endParaRPr>
          </a:p>
        </p:txBody>
      </p:sp>
      <p:sp>
        <p:nvSpPr>
          <p:cNvPr id="321" name="Google Shape;321;p37"/>
          <p:cNvSpPr txBox="1"/>
          <p:nvPr>
            <p:ph type="title"/>
          </p:nvPr>
        </p:nvSpPr>
        <p:spPr>
          <a:xfrm>
            <a:off x="343665" y="368327"/>
            <a:ext cx="9393300" cy="841800"/>
          </a:xfrm>
          <a:prstGeom prst="rect">
            <a:avLst/>
          </a:prstGeom>
        </p:spPr>
        <p:txBody>
          <a:bodyPr anchorCtr="0" anchor="t" bIns="111975" lIns="111975" spcFirstLastPara="1" rIns="111975" wrap="square" tIns="1119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6600"/>
                </a:solidFill>
              </a:rPr>
              <a:t>          </a:t>
            </a:r>
            <a:r>
              <a:rPr b="1" lang="en-US">
                <a:solidFill>
                  <a:srgbClr val="FF6600"/>
                </a:solidFill>
              </a:rPr>
              <a:t>       Evénements-  </a:t>
            </a:r>
            <a:r>
              <a:rPr b="1" lang="en-US">
                <a:solidFill>
                  <a:srgbClr val="FF6600"/>
                </a:solidFill>
              </a:rPr>
              <a:t>Ateliers</a:t>
            </a:r>
            <a:endParaRPr b="1">
              <a:solidFill>
                <a:srgbClr val="FF6600"/>
              </a:solidFill>
            </a:endParaRPr>
          </a:p>
        </p:txBody>
      </p:sp>
      <p:sp>
        <p:nvSpPr>
          <p:cNvPr id="322" name="Google Shape;322;p37"/>
          <p:cNvSpPr txBox="1"/>
          <p:nvPr>
            <p:ph idx="1" type="body"/>
          </p:nvPr>
        </p:nvSpPr>
        <p:spPr>
          <a:xfrm>
            <a:off x="343628" y="1693854"/>
            <a:ext cx="4409700" cy="5021400"/>
          </a:xfrm>
          <a:prstGeom prst="rect">
            <a:avLst/>
          </a:prstGeom>
        </p:spPr>
        <p:txBody>
          <a:bodyPr anchorCtr="0" anchor="t" bIns="111975" lIns="111975" spcFirstLastPara="1" rIns="111975" wrap="square" tIns="1119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50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7"/>
          <p:cNvSpPr txBox="1"/>
          <p:nvPr>
            <p:ph idx="2" type="body"/>
          </p:nvPr>
        </p:nvSpPr>
        <p:spPr>
          <a:xfrm>
            <a:off x="5327385" y="1693854"/>
            <a:ext cx="4409700" cy="5021400"/>
          </a:xfrm>
          <a:prstGeom prst="rect">
            <a:avLst/>
          </a:prstGeom>
        </p:spPr>
        <p:txBody>
          <a:bodyPr anchorCtr="0" anchor="t" bIns="111975" lIns="111975" spcFirstLastPara="1" rIns="111975" wrap="square" tIns="1119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500"/>
              </a:spcAft>
              <a:buNone/>
            </a:pPr>
            <a:r>
              <a:t/>
            </a:r>
            <a:endParaRPr/>
          </a:p>
        </p:txBody>
      </p:sp>
      <p:pic>
        <p:nvPicPr>
          <p:cNvPr id="324" name="Google Shape;3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7375" y="1457275"/>
            <a:ext cx="4409699" cy="544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625" y="1339000"/>
            <a:ext cx="4323824" cy="5588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8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  <p:sp>
        <p:nvSpPr>
          <p:cNvPr id="333" name="Google Shape;333;p38"/>
          <p:cNvSpPr txBox="1"/>
          <p:nvPr/>
        </p:nvSpPr>
        <p:spPr>
          <a:xfrm>
            <a:off x="1748750" y="1457275"/>
            <a:ext cx="772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8"/>
          <p:cNvSpPr txBox="1"/>
          <p:nvPr/>
        </p:nvSpPr>
        <p:spPr>
          <a:xfrm>
            <a:off x="538650" y="217725"/>
            <a:ext cx="9003300" cy="84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rgbClr val="FF6600"/>
                </a:solidFill>
              </a:rPr>
              <a:t>               événements- ateliers:</a:t>
            </a:r>
            <a:endParaRPr b="1" sz="3800">
              <a:solidFill>
                <a:srgbClr val="FF66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800">
              <a:solidFill>
                <a:srgbClr val="FF6600"/>
              </a:solidFill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Char char="●"/>
            </a:pPr>
            <a:r>
              <a:rPr lang="en-US" sz="3800">
                <a:solidFill>
                  <a:schemeClr val="dk1"/>
                </a:solidFill>
              </a:rPr>
              <a:t>La fresque du climat avec  la participation du CMJ en octobre.</a:t>
            </a:r>
            <a:endParaRPr sz="3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chemeClr val="dk1"/>
              </a:solidFill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Char char="●"/>
            </a:pPr>
            <a:r>
              <a:rPr lang="en-US" sz="3800">
                <a:solidFill>
                  <a:schemeClr val="dk1"/>
                </a:solidFill>
              </a:rPr>
              <a:t>A la galerie Trianon, une exposition </a:t>
            </a:r>
            <a:endParaRPr sz="3800">
              <a:solidFill>
                <a:schemeClr val="dk1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dk1"/>
                </a:solidFill>
              </a:rPr>
              <a:t>“2100. odyssée de l’estuaire” </a:t>
            </a:r>
            <a:endParaRPr sz="3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chemeClr val="dk1"/>
              </a:solidFill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Char char="●"/>
            </a:pPr>
            <a:r>
              <a:rPr lang="en-US" sz="3800">
                <a:solidFill>
                  <a:schemeClr val="dk1"/>
                </a:solidFill>
              </a:rPr>
              <a:t>réparation électroménager avec la Générale Marabille en novembre</a:t>
            </a:r>
            <a:endParaRPr sz="3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4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9"/>
          <p:cNvSpPr txBox="1"/>
          <p:nvPr/>
        </p:nvSpPr>
        <p:spPr>
          <a:xfrm>
            <a:off x="145363" y="-253375"/>
            <a:ext cx="9789900" cy="6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lang="en-US" sz="4000">
                <a:solidFill>
                  <a:srgbClr val="FF9900"/>
                </a:solidFill>
              </a:rPr>
              <a:t>TERRITOIRE </a:t>
            </a:r>
            <a:r>
              <a:rPr b="1" lang="en-US" sz="4000">
                <a:solidFill>
                  <a:srgbClr val="FF9900"/>
                </a:solidFill>
              </a:rPr>
              <a:t>ENGAGÉ</a:t>
            </a:r>
            <a:endParaRPr b="1" sz="4000">
              <a:solidFill>
                <a:srgbClr val="FF9900"/>
              </a:solidFill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lang="en-US" sz="4000">
                <a:solidFill>
                  <a:srgbClr val="FF9900"/>
                </a:solidFill>
              </a:rPr>
              <a:t>POUR LA NATURE</a:t>
            </a:r>
            <a:endParaRPr b="1" sz="4000">
              <a:solidFill>
                <a:srgbClr val="FF9900"/>
              </a:solidFill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lang="en-US" sz="4000">
                <a:solidFill>
                  <a:srgbClr val="FF9900"/>
                </a:solidFill>
              </a:rPr>
              <a:t>(TEN)</a:t>
            </a:r>
            <a:endParaRPr b="1" sz="4000">
              <a:solidFill>
                <a:srgbClr val="FF9900"/>
              </a:solidFill>
            </a:endParaRPr>
          </a:p>
        </p:txBody>
      </p:sp>
      <p:sp>
        <p:nvSpPr>
          <p:cNvPr id="340" name="Google Shape;340;p39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0"/>
          <p:cNvSpPr txBox="1"/>
          <p:nvPr/>
        </p:nvSpPr>
        <p:spPr>
          <a:xfrm>
            <a:off x="145363" y="-253375"/>
            <a:ext cx="9789900" cy="6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lang="en-US" sz="3200">
                <a:solidFill>
                  <a:srgbClr val="FF9900"/>
                </a:solidFill>
              </a:rPr>
              <a:t>TERRITOIRE ENGAGÉ POUR LA NATURE</a:t>
            </a:r>
            <a:endParaRPr b="1" sz="3200">
              <a:solidFill>
                <a:srgbClr val="FF9900"/>
              </a:solidFill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t/>
            </a:r>
            <a:endParaRPr b="1" sz="4000">
              <a:solidFill>
                <a:srgbClr val="FF9900"/>
              </a:solidFill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lang="en-US" sz="4000">
                <a:solidFill>
                  <a:srgbClr val="00FF00"/>
                </a:solidFill>
              </a:rPr>
              <a:t>Programme d’installation de nichoirs à martinet noir</a:t>
            </a:r>
            <a:endParaRPr b="1" sz="4000">
              <a:solidFill>
                <a:srgbClr val="00FF00"/>
              </a:solidFill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t/>
            </a:r>
            <a:endParaRPr b="1" sz="4000">
              <a:solidFill>
                <a:srgbClr val="FF9900"/>
              </a:solidFill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i="1" lang="en-US" sz="3000">
                <a:solidFill>
                  <a:schemeClr val="dk1"/>
                </a:solidFill>
              </a:rPr>
              <a:t>2 nouveaux sites équipés en 2023</a:t>
            </a:r>
            <a:endParaRPr b="1" i="1" sz="30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t/>
            </a:r>
            <a:endParaRPr b="1" i="1" sz="3000">
              <a:solidFill>
                <a:schemeClr val="dk1"/>
              </a:solidFill>
            </a:endParaRPr>
          </a:p>
          <a:p>
            <a:pPr indent="-419100" lvl="0" marL="45720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b="1" lang="en-US" sz="3000">
                <a:solidFill>
                  <a:schemeClr val="dk1"/>
                </a:solidFill>
              </a:rPr>
              <a:t>école primaire : 4 nichoirs doubles</a:t>
            </a:r>
            <a:endParaRPr b="1" sz="3000">
              <a:solidFill>
                <a:schemeClr val="dk1"/>
              </a:solidFill>
            </a:endParaRPr>
          </a:p>
          <a:p>
            <a:pPr indent="-419100" lvl="0" marL="45720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b="1" lang="en-US" sz="3000">
                <a:solidFill>
                  <a:schemeClr val="dk1"/>
                </a:solidFill>
              </a:rPr>
              <a:t>rue Galliéni : 4 nichoirs double</a:t>
            </a:r>
            <a:endParaRPr b="1" sz="3000">
              <a:solidFill>
                <a:schemeClr val="dk1"/>
              </a:solidFill>
            </a:endParaRPr>
          </a:p>
        </p:txBody>
      </p:sp>
      <p:sp>
        <p:nvSpPr>
          <p:cNvPr id="346" name="Google Shape;346;p40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1"/>
          <p:cNvSpPr txBox="1"/>
          <p:nvPr/>
        </p:nvSpPr>
        <p:spPr>
          <a:xfrm>
            <a:off x="503225" y="301625"/>
            <a:ext cx="9066300" cy="679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t/>
            </a:r>
            <a:endParaRPr b="1" sz="4000">
              <a:solidFill>
                <a:srgbClr val="FF9900"/>
              </a:solidFill>
            </a:endParaRPr>
          </a:p>
        </p:txBody>
      </p:sp>
      <p:sp>
        <p:nvSpPr>
          <p:cNvPr id="352" name="Google Shape;352;p41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  <p:pic>
        <p:nvPicPr>
          <p:cNvPr id="353" name="Google Shape;35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" y="0"/>
            <a:ext cx="10079565" cy="755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2"/>
          <p:cNvSpPr txBox="1"/>
          <p:nvPr/>
        </p:nvSpPr>
        <p:spPr>
          <a:xfrm>
            <a:off x="145363" y="-253375"/>
            <a:ext cx="9789900" cy="6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lang="en-US" sz="3200">
                <a:solidFill>
                  <a:srgbClr val="FF9900"/>
                </a:solidFill>
              </a:rPr>
              <a:t>TERRITOIRE ENGAGÉ POUR LA NATURE</a:t>
            </a:r>
            <a:endParaRPr b="1" sz="3200">
              <a:solidFill>
                <a:srgbClr val="FF9900"/>
              </a:solidFill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t/>
            </a:r>
            <a:endParaRPr b="1" sz="4000">
              <a:solidFill>
                <a:srgbClr val="FF9900"/>
              </a:solidFill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lang="en-US" sz="4000">
                <a:solidFill>
                  <a:srgbClr val="00FF00"/>
                </a:solidFill>
              </a:rPr>
              <a:t>Programme d’inventaire de la biodiversité</a:t>
            </a:r>
            <a:endParaRPr b="1" sz="4000">
              <a:solidFill>
                <a:srgbClr val="00FF00"/>
              </a:solidFill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t/>
            </a:r>
            <a:endParaRPr b="1" sz="4000">
              <a:solidFill>
                <a:srgbClr val="00FF00"/>
              </a:solidFill>
            </a:endParaRPr>
          </a:p>
          <a:p>
            <a:pPr indent="0" lvl="0" marL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i="1" lang="en-US" sz="3000">
                <a:solidFill>
                  <a:schemeClr val="dk1"/>
                </a:solidFill>
              </a:rPr>
              <a:t>1 sortie sur les invertébrés marins</a:t>
            </a:r>
            <a:endParaRPr b="1" sz="30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i="1" lang="en-US" sz="3000">
                <a:solidFill>
                  <a:schemeClr val="dk1"/>
                </a:solidFill>
              </a:rPr>
              <a:t>1 sortie sur les algues</a:t>
            </a:r>
            <a:endParaRPr b="1" i="1" sz="30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t/>
            </a:r>
            <a:endParaRPr b="1" i="1" sz="30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i="1" lang="en-US" sz="3000">
                <a:solidFill>
                  <a:schemeClr val="dk1"/>
                </a:solidFill>
              </a:rPr>
              <a:t>importante progression sur la liste d’oiseaux</a:t>
            </a:r>
            <a:endParaRPr b="1" i="1" sz="3000">
              <a:solidFill>
                <a:schemeClr val="dk1"/>
              </a:solidFill>
            </a:endParaRPr>
          </a:p>
        </p:txBody>
      </p:sp>
      <p:sp>
        <p:nvSpPr>
          <p:cNvPr id="359" name="Google Shape;359;p42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3"/>
          <p:cNvSpPr txBox="1"/>
          <p:nvPr/>
        </p:nvSpPr>
        <p:spPr>
          <a:xfrm>
            <a:off x="145363" y="-253375"/>
            <a:ext cx="9789900" cy="6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lang="en-US" sz="3200">
                <a:solidFill>
                  <a:srgbClr val="FF9900"/>
                </a:solidFill>
              </a:rPr>
              <a:t>TERRITOIRE ENGAGÉ POUR LA NATURE</a:t>
            </a:r>
            <a:endParaRPr b="1" sz="3200">
              <a:solidFill>
                <a:srgbClr val="FF9900"/>
              </a:solidFill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t/>
            </a:r>
            <a:endParaRPr b="1" sz="4000">
              <a:solidFill>
                <a:srgbClr val="FF9900"/>
              </a:solidFill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lang="en-US" sz="4000">
                <a:solidFill>
                  <a:srgbClr val="00FF00"/>
                </a:solidFill>
              </a:rPr>
              <a:t>Programme  de plantation d’arbres</a:t>
            </a:r>
            <a:endParaRPr b="1" sz="4000">
              <a:solidFill>
                <a:srgbClr val="00FF00"/>
              </a:solidFill>
            </a:endParaRPr>
          </a:p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t/>
            </a:r>
            <a:endParaRPr b="1" sz="4000">
              <a:solidFill>
                <a:srgbClr val="FF9900"/>
              </a:solidFill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i="1" lang="en-US" sz="3000">
                <a:solidFill>
                  <a:schemeClr val="dk1"/>
                </a:solidFill>
              </a:rPr>
              <a:t>2 séquences de plantation les 9 et 10 décembre</a:t>
            </a:r>
            <a:endParaRPr b="1" i="1" sz="30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t/>
            </a:r>
            <a:endParaRPr b="1" i="1" sz="30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t/>
            </a:r>
            <a:endParaRPr b="1" i="1" sz="30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i="1" lang="en-US" sz="3000">
                <a:solidFill>
                  <a:schemeClr val="dk1"/>
                </a:solidFill>
              </a:rPr>
              <a:t>Compléments en  2024 le long de la piste cyclable vers Luc</a:t>
            </a:r>
            <a:endParaRPr b="1" i="1" sz="3000">
              <a:solidFill>
                <a:schemeClr val="dk1"/>
              </a:solidFill>
            </a:endParaRPr>
          </a:p>
        </p:txBody>
      </p:sp>
      <p:sp>
        <p:nvSpPr>
          <p:cNvPr id="365" name="Google Shape;365;p43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 txBox="1"/>
          <p:nvPr/>
        </p:nvSpPr>
        <p:spPr>
          <a:xfrm>
            <a:off x="503237" y="301625"/>
            <a:ext cx="9070975" cy="6456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2807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i="0" lang="en-US" sz="4000" u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RAPPORT MORAL</a:t>
            </a:r>
            <a:endParaRPr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000" u="non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7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4"/>
          <p:cNvSpPr txBox="1"/>
          <p:nvPr/>
        </p:nvSpPr>
        <p:spPr>
          <a:xfrm>
            <a:off x="145363" y="-253375"/>
            <a:ext cx="9789900" cy="6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t/>
            </a:r>
            <a:endParaRPr b="1" i="1" sz="3000">
              <a:solidFill>
                <a:schemeClr val="dk1"/>
              </a:solidFill>
            </a:endParaRPr>
          </a:p>
        </p:txBody>
      </p:sp>
      <p:sp>
        <p:nvSpPr>
          <p:cNvPr id="371" name="Google Shape;371;p44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  <p:pic>
        <p:nvPicPr>
          <p:cNvPr id="372" name="Google Shape;37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" y="0"/>
            <a:ext cx="10079565" cy="755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5"/>
          <p:cNvSpPr txBox="1"/>
          <p:nvPr/>
        </p:nvSpPr>
        <p:spPr>
          <a:xfrm>
            <a:off x="507212" y="402175"/>
            <a:ext cx="9066300" cy="6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i="0" lang="en-US" sz="4000" u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BILAN FINANCIER 20</a:t>
            </a:r>
            <a:r>
              <a:rPr b="1" lang="en-US" sz="4000">
                <a:solidFill>
                  <a:srgbClr val="FF9900"/>
                </a:solidFill>
              </a:rPr>
              <a:t>23</a:t>
            </a:r>
            <a:endParaRPr/>
          </a:p>
        </p:txBody>
      </p:sp>
      <p:sp>
        <p:nvSpPr>
          <p:cNvPr id="378" name="Google Shape;378;p45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6"/>
          <p:cNvSpPr txBox="1"/>
          <p:nvPr/>
        </p:nvSpPr>
        <p:spPr>
          <a:xfrm>
            <a:off x="0" y="0"/>
            <a:ext cx="9720300" cy="6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i="0" lang="en-US" sz="2400" u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b="1" lang="en-US" sz="2400">
                <a:solidFill>
                  <a:srgbClr val="FF9900"/>
                </a:solidFill>
              </a:rPr>
              <a:t>ILAN FINANCIER 2023</a:t>
            </a:r>
            <a:r>
              <a:rPr b="1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2400"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Solde CM (31/12/2022):   </a:t>
            </a:r>
            <a:r>
              <a:rPr b="1" lang="en-US" sz="1800">
                <a:solidFill>
                  <a:schemeClr val="dk1"/>
                </a:solidFill>
              </a:rPr>
              <a:t>3 536</a:t>
            </a:r>
            <a:r>
              <a:rPr b="1" lang="en-US" sz="1800">
                <a:solidFill>
                  <a:schemeClr val="dk1"/>
                </a:solidFill>
              </a:rPr>
              <a:t> €	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			RECETTES			 	  </a:t>
            </a:r>
            <a:r>
              <a:rPr b="1" lang="en-US" sz="1800"/>
              <a:t>CHARGES</a:t>
            </a:r>
            <a:endParaRPr sz="1800"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Adhésions</a:t>
            </a:r>
            <a:r>
              <a:rPr lang="en-US" sz="1800"/>
              <a:t>	</a:t>
            </a: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r>
              <a:rPr lang="en-US" sz="1800"/>
              <a:t>    2 375</a:t>
            </a: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€</a:t>
            </a:r>
            <a:endParaRPr sz="1800"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Subvention Commune	</a:t>
            </a:r>
            <a:r>
              <a:rPr lang="en-US" sz="1800"/>
              <a:t>	</a:t>
            </a: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    </a:t>
            </a:r>
            <a:r>
              <a:rPr lang="en-US" sz="1800"/>
              <a:t>1 69</a:t>
            </a:r>
            <a:r>
              <a:rPr lang="en-US" sz="1800"/>
              <a:t>0</a:t>
            </a: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€	</a:t>
            </a:r>
            <a:endParaRPr sz="1800"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800"/>
              <a:t>Evènements					      		    1 232 €</a:t>
            </a:r>
            <a:endParaRPr sz="1800"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800"/>
              <a:t>Sorties/Ateliers							    0 €</a:t>
            </a:r>
            <a:endParaRPr sz="1800"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800"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1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RECETTES</a:t>
            </a:r>
            <a:r>
              <a:rPr b="1" lang="en-US" sz="1800"/>
              <a:t>				    5 297</a:t>
            </a:r>
            <a:r>
              <a:rPr b="1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€	</a:t>
            </a:r>
            <a:endParaRPr sz="1800"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800"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Assurance</a:t>
            </a:r>
            <a:r>
              <a:rPr lang="en-US" sz="1800"/>
              <a:t>														    0 </a:t>
            </a: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€</a:t>
            </a:r>
            <a:endParaRPr sz="1800"/>
          </a:p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Jardin Partagé												       966 €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Art au Jardin												    	    1 409 €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Films/Conférences												357 €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Sorties/Ateliers													  35 €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AMAP															146 €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Frais admin. (site internet, fournitures, banderoles)					113 €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Nettoyage de plage												  50 €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800">
                <a:solidFill>
                  <a:schemeClr val="dk1"/>
                </a:solidFill>
              </a:rPr>
              <a:t>	</a:t>
            </a:r>
            <a:endParaRPr sz="1800"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TOTAL DEPENSES										</a:t>
            </a:r>
            <a:r>
              <a:rPr b="1" lang="en-US" sz="1800"/>
              <a:t>    3 077</a:t>
            </a:r>
            <a:r>
              <a:rPr b="1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€</a:t>
            </a:r>
            <a:endParaRPr b="1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1" i="0" sz="1800" u="none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US" sz="1800"/>
              <a:t>Solde CM </a:t>
            </a:r>
            <a:r>
              <a:rPr b="1" i="0" lang="en-US" sz="1800" u="none">
                <a:solidFill>
                  <a:srgbClr val="000000"/>
                </a:solidFill>
              </a:rPr>
              <a:t> (31/12/20</a:t>
            </a:r>
            <a:r>
              <a:rPr b="1" lang="en-US" sz="1800"/>
              <a:t>23</a:t>
            </a:r>
            <a:r>
              <a:rPr b="1" i="0" lang="en-US" sz="1800" u="none">
                <a:solidFill>
                  <a:srgbClr val="000000"/>
                </a:solidFill>
              </a:rPr>
              <a:t>)</a:t>
            </a:r>
            <a:r>
              <a:rPr b="1" lang="en-US" sz="1800"/>
              <a:t>:   5 673 </a:t>
            </a:r>
            <a:r>
              <a:rPr b="1" lang="en-US" sz="1800"/>
              <a:t> </a:t>
            </a:r>
            <a:r>
              <a:rPr b="1" i="0" lang="en-US" sz="1800" u="none">
                <a:solidFill>
                  <a:srgbClr val="000000"/>
                </a:solidFill>
              </a:rPr>
              <a:t>€	</a:t>
            </a:r>
            <a:endParaRPr b="1" i="1" sz="1800"/>
          </a:p>
        </p:txBody>
      </p:sp>
      <p:sp>
        <p:nvSpPr>
          <p:cNvPr id="384" name="Google Shape;384;p46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7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  <p:pic>
        <p:nvPicPr>
          <p:cNvPr id="392" name="Google Shape;392;p47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9800" y="0"/>
            <a:ext cx="5079985" cy="314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7" title="Graphiqu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3513" y="3140851"/>
            <a:ext cx="5112548" cy="320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8"/>
          <p:cNvSpPr txBox="1"/>
          <p:nvPr/>
        </p:nvSpPr>
        <p:spPr>
          <a:xfrm>
            <a:off x="503237" y="301625"/>
            <a:ext cx="9066212" cy="645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i="0" lang="en-US" sz="4000" u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PRÉVISIONS 20</a:t>
            </a:r>
            <a:r>
              <a:rPr b="1" lang="en-US" sz="4000">
                <a:solidFill>
                  <a:srgbClr val="FF9900"/>
                </a:solidFill>
              </a:rPr>
              <a:t>24</a:t>
            </a:r>
            <a:endParaRPr/>
          </a:p>
        </p:txBody>
      </p:sp>
      <p:sp>
        <p:nvSpPr>
          <p:cNvPr id="399" name="Google Shape;399;p48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9"/>
          <p:cNvSpPr txBox="1"/>
          <p:nvPr/>
        </p:nvSpPr>
        <p:spPr>
          <a:xfrm>
            <a:off x="0" y="92275"/>
            <a:ext cx="10080600" cy="6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i="0" lang="en-US" sz="2400" u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BUDGET PREVISIONNEL 20</a:t>
            </a:r>
            <a:r>
              <a:rPr b="1" lang="en-US" sz="2400">
                <a:solidFill>
                  <a:srgbClr val="FF9900"/>
                </a:solidFill>
              </a:rPr>
              <a:t>24</a:t>
            </a:r>
            <a:r>
              <a:rPr b="1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2400"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800"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Solde CM  (31/12/2023):   5 673  €	</a:t>
            </a: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			RECETTES			 	  DEPENSES</a:t>
            </a:r>
            <a:endParaRPr sz="1800"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Adhésions</a:t>
            </a:r>
            <a:r>
              <a:rPr lang="en-US" sz="1800"/>
              <a:t>   LE						  </a:t>
            </a:r>
            <a:r>
              <a:rPr lang="en-US" sz="1800">
                <a:solidFill>
                  <a:schemeClr val="dk1"/>
                </a:solidFill>
              </a:rPr>
              <a:t> 1 500 €	</a:t>
            </a:r>
            <a:endParaRPr sz="1800"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800"/>
              <a:t>Adhésions JP				 		      800 €</a:t>
            </a:r>
            <a:endParaRPr sz="1800"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Subvention Commune	</a:t>
            </a:r>
            <a:r>
              <a:rPr lang="en-US" sz="1800"/>
              <a:t>	</a:t>
            </a: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   </a:t>
            </a:r>
            <a:r>
              <a:rPr lang="en-US" sz="1800"/>
              <a:t>1 0</a:t>
            </a: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00 €	</a:t>
            </a:r>
            <a:endParaRPr sz="1800"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800"/>
              <a:t>Evènements/Sorties					      780 €</a:t>
            </a:r>
            <a:endParaRPr sz="1800"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800"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1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RECETTES			          </a:t>
            </a:r>
            <a:r>
              <a:rPr b="1" lang="en-US" sz="1800"/>
              <a:t>4 08</a:t>
            </a:r>
            <a:r>
              <a:rPr b="1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0 €	</a:t>
            </a:r>
            <a:endParaRPr sz="1800"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800"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Assurance														2</a:t>
            </a:r>
            <a:r>
              <a:rPr lang="en-US" sz="1800"/>
              <a:t>75</a:t>
            </a: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€</a:t>
            </a:r>
            <a:endParaRPr sz="1800"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800"/>
              <a:t>Banque															  30 €</a:t>
            </a:r>
            <a:endParaRPr sz="1800"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Frais </a:t>
            </a:r>
            <a:r>
              <a:rPr lang="en-US" sz="1800"/>
              <a:t>administratifs</a:t>
            </a: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						</a:t>
            </a:r>
            <a:r>
              <a:rPr lang="en-US" sz="1800"/>
              <a:t>       </a:t>
            </a: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€</a:t>
            </a:r>
            <a:endParaRPr sz="1800"/>
          </a:p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Art au Jardin												    	    1 480 €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Nettoyage Plage											     		  50 €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Jardin Partagé												    1 500 €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Films/Conf.													 	       €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Sorties/Ateliers													       €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Inc.Com./Végétalisation											  50 €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AMAP													              150 €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Divers (site internet, fournitures, banderoles)		  				     	500 €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800">
                <a:solidFill>
                  <a:schemeClr val="dk1"/>
                </a:solidFill>
              </a:rPr>
              <a:t>	</a:t>
            </a:r>
            <a:endParaRPr sz="1800"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TOTAL DEPENSES										</a:t>
            </a:r>
            <a:r>
              <a:rPr b="1" lang="en-US" sz="1800"/>
              <a:t>    4 035 </a:t>
            </a:r>
            <a:r>
              <a:rPr b="1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€</a:t>
            </a:r>
            <a:endParaRPr b="1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Trésorerie	</a:t>
            </a:r>
            <a:r>
              <a:rPr lang="en-US" sz="1800"/>
              <a:t> </a:t>
            </a: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€	</a:t>
            </a:r>
            <a:endParaRPr sz="1800"/>
          </a:p>
        </p:txBody>
      </p:sp>
      <p:sp>
        <p:nvSpPr>
          <p:cNvPr id="405" name="Google Shape;405;p49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2023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0"/>
          <p:cNvSpPr txBox="1"/>
          <p:nvPr/>
        </p:nvSpPr>
        <p:spPr>
          <a:xfrm>
            <a:off x="503225" y="654200"/>
            <a:ext cx="9066300" cy="539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lang="en-US" sz="4000">
                <a:solidFill>
                  <a:srgbClr val="FF9900"/>
                </a:solidFill>
              </a:rPr>
              <a:t>VOTES</a:t>
            </a:r>
            <a:endParaRPr b="1" sz="4000">
              <a:solidFill>
                <a:srgbClr val="FF9900"/>
              </a:solidFill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t/>
            </a:r>
            <a:endParaRPr b="1" sz="4000">
              <a:solidFill>
                <a:srgbClr val="FF9900"/>
              </a:solidFill>
            </a:endParaRPr>
          </a:p>
          <a:p>
            <a:pPr indent="-482600" lvl="0" marL="1371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4000"/>
              <a:buChar char="●"/>
            </a:pPr>
            <a:r>
              <a:rPr b="1" lang="en-US" sz="4000"/>
              <a:t>Rapport activités</a:t>
            </a:r>
            <a:endParaRPr b="1" sz="4000"/>
          </a:p>
          <a:p>
            <a:pPr indent="-482600" lvl="0" marL="1371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4000"/>
              <a:buChar char="●"/>
            </a:pPr>
            <a:r>
              <a:rPr b="1" lang="en-US" sz="4000"/>
              <a:t>Projets 2024</a:t>
            </a:r>
            <a:endParaRPr b="1" sz="4000"/>
          </a:p>
          <a:p>
            <a:pPr indent="-482600" lvl="0" marL="1371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4000"/>
              <a:buChar char="●"/>
            </a:pPr>
            <a:r>
              <a:rPr b="1" lang="en-US" sz="4000"/>
              <a:t>Bilan 2023</a:t>
            </a:r>
            <a:endParaRPr b="1" sz="4000"/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/>
          </a:p>
        </p:txBody>
      </p:sp>
      <p:sp>
        <p:nvSpPr>
          <p:cNvPr id="411" name="Google Shape;411;p50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1"/>
          <p:cNvSpPr txBox="1"/>
          <p:nvPr/>
        </p:nvSpPr>
        <p:spPr>
          <a:xfrm>
            <a:off x="863600" y="249237"/>
            <a:ext cx="83517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79400" lvl="0" marL="34290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lang="en-US" sz="3200">
                <a:solidFill>
                  <a:srgbClr val="FF9900"/>
                </a:solidFill>
              </a:rPr>
              <a:t>Elections au CA 2024</a:t>
            </a:r>
            <a:endParaRPr/>
          </a:p>
        </p:txBody>
      </p:sp>
      <p:sp>
        <p:nvSpPr>
          <p:cNvPr id="417" name="Google Shape;417;p51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  <p:sp>
        <p:nvSpPr>
          <p:cNvPr id="418" name="Google Shape;418;p51"/>
          <p:cNvSpPr txBox="1"/>
          <p:nvPr/>
        </p:nvSpPr>
        <p:spPr>
          <a:xfrm>
            <a:off x="200325" y="1223950"/>
            <a:ext cx="9522900" cy="45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</a:rPr>
              <a:t>Démissions:</a:t>
            </a:r>
            <a:endParaRPr b="1" sz="2600">
              <a:solidFill>
                <a:schemeClr val="dk1"/>
              </a:solidFill>
            </a:endParaRPr>
          </a:p>
          <a:p>
            <a:pPr indent="-381000" lvl="0" marL="13716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Bruno de Larminat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</a:rPr>
              <a:t>Renouvellements :</a:t>
            </a:r>
            <a:endParaRPr sz="2300">
              <a:solidFill>
                <a:schemeClr val="dk1"/>
              </a:solidFill>
            </a:endParaRPr>
          </a:p>
          <a:p>
            <a:pPr indent="-381000" lvl="0" marL="13716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Annick Dubois</a:t>
            </a:r>
            <a:endParaRPr sz="2400">
              <a:solidFill>
                <a:schemeClr val="dk1"/>
              </a:solidFill>
            </a:endParaRPr>
          </a:p>
          <a:p>
            <a:pPr indent="-381000" lvl="0" marL="13716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Cécile Girard-Pécarrère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</a:rPr>
              <a:t>Candidats:</a:t>
            </a:r>
            <a:endParaRPr b="1" sz="2600">
              <a:solidFill>
                <a:schemeClr val="dk1"/>
              </a:solidFill>
            </a:endParaRPr>
          </a:p>
          <a:p>
            <a:pPr indent="-381000" lvl="0" marL="13716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X…</a:t>
            </a:r>
            <a:endParaRPr b="1" sz="26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/>
          <p:nvPr/>
        </p:nvSpPr>
        <p:spPr>
          <a:xfrm>
            <a:off x="503237" y="301625"/>
            <a:ext cx="9066300" cy="6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lang="en-US" sz="4000">
                <a:solidFill>
                  <a:srgbClr val="FF9900"/>
                </a:solidFill>
              </a:rPr>
              <a:t>AMAP</a:t>
            </a:r>
            <a:endParaRPr b="1" sz="4000">
              <a:solidFill>
                <a:srgbClr val="FF9900"/>
              </a:solidFill>
            </a:endParaRPr>
          </a:p>
        </p:txBody>
      </p:sp>
      <p:sp>
        <p:nvSpPr>
          <p:cNvPr id="140" name="Google Shape;140;p18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/>
          <p:nvPr/>
        </p:nvSpPr>
        <p:spPr>
          <a:xfrm>
            <a:off x="193225" y="301625"/>
            <a:ext cx="9753600" cy="131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lang="en-US" sz="3200">
                <a:solidFill>
                  <a:srgbClr val="FF9900"/>
                </a:solidFill>
              </a:rPr>
              <a:t>Maintenir l'AMAP comme un pilier de notre association avec son rendez-vous hebdomadaire</a:t>
            </a:r>
            <a:endParaRPr b="1" sz="4000">
              <a:solidFill>
                <a:srgbClr val="FF9900"/>
              </a:solidFill>
            </a:endParaRPr>
          </a:p>
        </p:txBody>
      </p:sp>
      <p:sp>
        <p:nvSpPr>
          <p:cNvPr id="146" name="Google Shape;146;p19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879025" y="1826075"/>
            <a:ext cx="8496300" cy="4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700">
                <a:solidFill>
                  <a:schemeClr val="dk1"/>
                </a:solidFill>
              </a:rPr>
              <a:t>Année 2023: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marR="0" rtl="0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Continuité avec les producteurs en place et une vente de poisson.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67 adhérents actifs fin 2023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Chiffre d'affaires 2023 avec nos producteurs : 40 k€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Paniers: moyenne 20/sem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700">
                <a:solidFill>
                  <a:schemeClr val="dk1"/>
                </a:solidFill>
              </a:rPr>
              <a:t>Projets 2024: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Finalisation logiciel de commande et étude paiement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Sondage adhérents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>
                <a:solidFill>
                  <a:schemeClr val="dk1"/>
                </a:solidFill>
              </a:rPr>
              <a:t>Visite producteurs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700">
                <a:solidFill>
                  <a:schemeClr val="dk1"/>
                </a:solidFill>
              </a:rPr>
              <a:t>Equipe d’organisation </a:t>
            </a:r>
            <a:r>
              <a:rPr lang="en-US" sz="1700">
                <a:solidFill>
                  <a:schemeClr val="dk1"/>
                </a:solidFill>
              </a:rPr>
              <a:t>: </a:t>
            </a:r>
            <a:r>
              <a:rPr i="1" lang="en-US" sz="1700">
                <a:solidFill>
                  <a:schemeClr val="dk1"/>
                </a:solidFill>
              </a:rPr>
              <a:t>Nathalie, Brigitte, Régine, Geneviève, Virginie, Fanette, Caroline, Sophie, Grégory et Bruno</a:t>
            </a:r>
            <a:endParaRPr i="1" sz="1700">
              <a:solidFill>
                <a:schemeClr val="dk1"/>
              </a:solidFill>
            </a:endParaRPr>
          </a:p>
        </p:txBody>
      </p:sp>
      <p:sp>
        <p:nvSpPr>
          <p:cNvPr id="148" name="Google Shape;148;p19"/>
          <p:cNvSpPr txBox="1"/>
          <p:nvPr/>
        </p:nvSpPr>
        <p:spPr>
          <a:xfrm>
            <a:off x="1752600" y="2277825"/>
            <a:ext cx="8343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2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 txBox="1"/>
          <p:nvPr/>
        </p:nvSpPr>
        <p:spPr>
          <a:xfrm>
            <a:off x="503237" y="301625"/>
            <a:ext cx="9066300" cy="6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lang="en-US" sz="4000">
                <a:solidFill>
                  <a:srgbClr val="FF9900"/>
                </a:solidFill>
              </a:rPr>
              <a:t>ART AU JARDIN</a:t>
            </a:r>
            <a:endParaRPr b="1" sz="4000">
              <a:solidFill>
                <a:srgbClr val="FF9900"/>
              </a:solidFill>
            </a:endParaRPr>
          </a:p>
        </p:txBody>
      </p:sp>
      <p:sp>
        <p:nvSpPr>
          <p:cNvPr id="154" name="Google Shape;154;p20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 txBox="1"/>
          <p:nvPr/>
        </p:nvSpPr>
        <p:spPr>
          <a:xfrm>
            <a:off x="503225" y="301625"/>
            <a:ext cx="9066300" cy="719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t/>
            </a:r>
            <a:endParaRPr b="1" sz="4000">
              <a:solidFill>
                <a:srgbClr val="FF9900"/>
              </a:solidFill>
            </a:endParaRPr>
          </a:p>
        </p:txBody>
      </p:sp>
      <p:sp>
        <p:nvSpPr>
          <p:cNvPr id="160" name="Google Shape;160;p21"/>
          <p:cNvSpPr txBox="1"/>
          <p:nvPr>
            <p:ph idx="12" type="sldNum"/>
          </p:nvPr>
        </p:nvSpPr>
        <p:spPr>
          <a:xfrm>
            <a:off x="3866225" y="711507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  <p:sp>
        <p:nvSpPr>
          <p:cNvPr id="161" name="Google Shape;161;p21"/>
          <p:cNvSpPr txBox="1"/>
          <p:nvPr/>
        </p:nvSpPr>
        <p:spPr>
          <a:xfrm>
            <a:off x="30975" y="30975"/>
            <a:ext cx="99969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lang="en-US" sz="4000">
                <a:solidFill>
                  <a:srgbClr val="FF9900"/>
                </a:solidFill>
              </a:rPr>
              <a:t>ART AU JARDIN</a:t>
            </a:r>
            <a:endParaRPr sz="2200">
              <a:solidFill>
                <a:schemeClr val="dk2"/>
              </a:solidFill>
            </a:endParaRPr>
          </a:p>
        </p:txBody>
      </p:sp>
      <p:sp>
        <p:nvSpPr>
          <p:cNvPr id="162" name="Google Shape;162;p21"/>
          <p:cNvSpPr txBox="1"/>
          <p:nvPr/>
        </p:nvSpPr>
        <p:spPr>
          <a:xfrm>
            <a:off x="0" y="184750"/>
            <a:ext cx="2891700" cy="378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2"/>
                </a:solidFill>
              </a:rPr>
              <a:t>En </a:t>
            </a:r>
            <a:r>
              <a:rPr lang="en-US" sz="2200" u="sng">
                <a:solidFill>
                  <a:srgbClr val="FF6600"/>
                </a:solidFill>
              </a:rPr>
              <a:t>2023</a:t>
            </a:r>
            <a:r>
              <a:rPr lang="en-US" sz="2200">
                <a:solidFill>
                  <a:schemeClr val="dk2"/>
                </a:solidFill>
              </a:rPr>
              <a:t>, AAJ, c’était:</a:t>
            </a:r>
            <a:endParaRPr sz="2200">
              <a:solidFill>
                <a:schemeClr val="dk2"/>
              </a:solidFill>
            </a:endParaRPr>
          </a:p>
        </p:txBody>
      </p:sp>
      <p:sp>
        <p:nvSpPr>
          <p:cNvPr id="163" name="Google Shape;163;p21"/>
          <p:cNvSpPr txBox="1"/>
          <p:nvPr/>
        </p:nvSpPr>
        <p:spPr>
          <a:xfrm>
            <a:off x="2922675" y="671175"/>
            <a:ext cx="7105200" cy="3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</a:pPr>
            <a:r>
              <a:rPr lang="en-US" sz="2100">
                <a:solidFill>
                  <a:schemeClr val="dk2"/>
                </a:solidFill>
              </a:rPr>
              <a:t>la 8ème édition</a:t>
            </a:r>
            <a:endParaRPr sz="2100">
              <a:solidFill>
                <a:schemeClr val="dk2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</a:pPr>
            <a:r>
              <a:rPr lang="en-US" sz="2100">
                <a:solidFill>
                  <a:schemeClr val="dk2"/>
                </a:solidFill>
              </a:rPr>
              <a:t>le 4 juin, le thème en était “les musiques du jardin”</a:t>
            </a:r>
            <a:endParaRPr sz="2100">
              <a:solidFill>
                <a:schemeClr val="dk2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</a:pPr>
            <a:r>
              <a:rPr lang="en-US" sz="2100">
                <a:solidFill>
                  <a:schemeClr val="dk2"/>
                </a:solidFill>
              </a:rPr>
              <a:t>plus de 1200 visiteurs (peu d’impact des animations autour du 6 juin sur la fréquentation)</a:t>
            </a:r>
            <a:endParaRPr sz="2100">
              <a:solidFill>
                <a:schemeClr val="dk2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</a:pPr>
            <a:r>
              <a:rPr lang="en-US" sz="2100">
                <a:solidFill>
                  <a:schemeClr val="dk2"/>
                </a:solidFill>
              </a:rPr>
              <a:t>7 jardins ouverts</a:t>
            </a:r>
            <a:endParaRPr sz="2100">
              <a:solidFill>
                <a:schemeClr val="dk2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</a:pPr>
            <a:r>
              <a:rPr lang="en-US" sz="2100">
                <a:solidFill>
                  <a:schemeClr val="dk2"/>
                </a:solidFill>
              </a:rPr>
              <a:t>11 formations musicales de tous styles</a:t>
            </a:r>
            <a:endParaRPr sz="2100">
              <a:solidFill>
                <a:schemeClr val="dk2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</a:pPr>
            <a:r>
              <a:rPr lang="en-US" sz="2100">
                <a:solidFill>
                  <a:schemeClr val="dk2"/>
                </a:solidFill>
              </a:rPr>
              <a:t>26 artistes-exposants (street-art, céramique, poterie, sculpture sur différents matériaux, peinture, photo, soudure, …)</a:t>
            </a:r>
            <a:endParaRPr sz="2100">
              <a:solidFill>
                <a:schemeClr val="dk2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</a:pPr>
            <a:r>
              <a:rPr lang="en-US" sz="2100">
                <a:solidFill>
                  <a:schemeClr val="dk2"/>
                </a:solidFill>
              </a:rPr>
              <a:t>une représentation théâtrale</a:t>
            </a:r>
            <a:endParaRPr sz="2100">
              <a:solidFill>
                <a:schemeClr val="dk2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</a:pPr>
            <a:r>
              <a:rPr lang="en-US" sz="2100">
                <a:solidFill>
                  <a:schemeClr val="dk2"/>
                </a:solidFill>
              </a:rPr>
              <a:t>un apéritif convivial pour clôturer la journée</a:t>
            </a:r>
            <a:endParaRPr sz="2100">
              <a:solidFill>
                <a:schemeClr val="dk2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</a:pPr>
            <a:r>
              <a:rPr lang="en-US" sz="2100">
                <a:solidFill>
                  <a:schemeClr val="dk2"/>
                </a:solidFill>
              </a:rPr>
              <a:t>… un beau soleil</a:t>
            </a:r>
            <a:endParaRPr sz="2100">
              <a:solidFill>
                <a:schemeClr val="dk2"/>
              </a:solidFill>
            </a:endParaRPr>
          </a:p>
        </p:txBody>
      </p:sp>
      <p:sp>
        <p:nvSpPr>
          <p:cNvPr id="164" name="Google Shape;164;p21"/>
          <p:cNvSpPr txBox="1"/>
          <p:nvPr/>
        </p:nvSpPr>
        <p:spPr>
          <a:xfrm>
            <a:off x="2984650" y="5119300"/>
            <a:ext cx="6285300" cy="20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</a:pPr>
            <a:r>
              <a:rPr lang="en-US" sz="2200">
                <a:solidFill>
                  <a:schemeClr val="dk2"/>
                </a:solidFill>
              </a:rPr>
              <a:t>le 2 juin</a:t>
            </a:r>
            <a:endParaRPr sz="2200">
              <a:solidFill>
                <a:schemeClr val="dk2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</a:pPr>
            <a:r>
              <a:rPr lang="en-US" sz="2200">
                <a:solidFill>
                  <a:schemeClr val="dk2"/>
                </a:solidFill>
              </a:rPr>
              <a:t>le thème en sera “les 5 sens au jardin”</a:t>
            </a:r>
            <a:endParaRPr sz="2200">
              <a:solidFill>
                <a:schemeClr val="dk2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</a:pPr>
            <a:r>
              <a:rPr lang="en-US" sz="2200">
                <a:solidFill>
                  <a:schemeClr val="dk2"/>
                </a:solidFill>
              </a:rPr>
              <a:t>l’objectif d’une plus grande interaction des artistes-exposants avec le public/ l’environnement/ le thème retenu</a:t>
            </a:r>
            <a:endParaRPr sz="2200">
              <a:solidFill>
                <a:schemeClr val="dk2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</a:pPr>
            <a:r>
              <a:rPr lang="en-US" sz="2200">
                <a:solidFill>
                  <a:schemeClr val="dk2"/>
                </a:solidFill>
              </a:rPr>
              <a:t>…un grand soleil</a:t>
            </a:r>
            <a:endParaRPr sz="2200">
              <a:solidFill>
                <a:schemeClr val="dk2"/>
              </a:solidFill>
            </a:endParaRPr>
          </a:p>
        </p:txBody>
      </p:sp>
      <p:sp>
        <p:nvSpPr>
          <p:cNvPr id="165" name="Google Shape;165;p21"/>
          <p:cNvSpPr txBox="1"/>
          <p:nvPr/>
        </p:nvSpPr>
        <p:spPr>
          <a:xfrm>
            <a:off x="30975" y="5173025"/>
            <a:ext cx="3067200" cy="169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2"/>
                </a:solidFill>
              </a:rPr>
              <a:t>En </a:t>
            </a:r>
            <a:r>
              <a:rPr lang="en-US" sz="2200" u="sng">
                <a:solidFill>
                  <a:srgbClr val="FF6600"/>
                </a:solidFill>
              </a:rPr>
              <a:t>2024</a:t>
            </a:r>
            <a:r>
              <a:rPr lang="en-US" sz="2200">
                <a:solidFill>
                  <a:schemeClr val="dk2"/>
                </a:solidFill>
              </a:rPr>
              <a:t>, AAJ, ce sera:</a:t>
            </a:r>
            <a:endParaRPr sz="2200">
              <a:solidFill>
                <a:schemeClr val="dk2"/>
              </a:solidFill>
            </a:endParaRPr>
          </a:p>
        </p:txBody>
      </p:sp>
      <p:pic>
        <p:nvPicPr>
          <p:cNvPr id="166" name="Google Shape;16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505" y="2540550"/>
            <a:ext cx="2175352" cy="292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 txBox="1"/>
          <p:nvPr>
            <p:ph idx="12" type="sldNum"/>
          </p:nvPr>
        </p:nvSpPr>
        <p:spPr>
          <a:xfrm>
            <a:off x="9340296" y="6853777"/>
            <a:ext cx="604800" cy="5784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4" name="Google Shape;17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25" y="264425"/>
            <a:ext cx="2419124" cy="3516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6124" y="40375"/>
            <a:ext cx="2078324" cy="374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4800" y="1432400"/>
            <a:ext cx="2034101" cy="367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9351" y="4452074"/>
            <a:ext cx="3365748" cy="282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0750" y="3862673"/>
            <a:ext cx="2241252" cy="358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79574" y="152400"/>
            <a:ext cx="3327952" cy="1871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25953" y="1600750"/>
            <a:ext cx="2241251" cy="333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32025" y="4280600"/>
            <a:ext cx="1961176" cy="316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"/>
          <p:cNvSpPr txBox="1"/>
          <p:nvPr/>
        </p:nvSpPr>
        <p:spPr>
          <a:xfrm>
            <a:off x="503237" y="301625"/>
            <a:ext cx="9066300" cy="6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b="1" lang="en-US" sz="4000">
                <a:solidFill>
                  <a:srgbClr val="FF9900"/>
                </a:solidFill>
              </a:rPr>
              <a:t>JARDIN </a:t>
            </a:r>
            <a:r>
              <a:rPr b="1" lang="en-US" sz="4000">
                <a:solidFill>
                  <a:srgbClr val="FF9900"/>
                </a:solidFill>
              </a:rPr>
              <a:t>PARTAGÉ</a:t>
            </a:r>
            <a:endParaRPr b="1" sz="4000">
              <a:solidFill>
                <a:srgbClr val="FF9900"/>
              </a:solidFill>
            </a:endParaRPr>
          </a:p>
        </p:txBody>
      </p:sp>
      <p:sp>
        <p:nvSpPr>
          <p:cNvPr id="187" name="Google Shape;187;p23"/>
          <p:cNvSpPr txBox="1"/>
          <p:nvPr>
            <p:ph idx="12" type="sldNum"/>
          </p:nvPr>
        </p:nvSpPr>
        <p:spPr>
          <a:xfrm>
            <a:off x="3873575" y="6648525"/>
            <a:ext cx="5703300" cy="444600"/>
          </a:xfrm>
          <a:prstGeom prst="rect">
            <a:avLst/>
          </a:prstGeom>
        </p:spPr>
        <p:txBody>
          <a:bodyPr anchorCtr="0" anchor="ctr" bIns="111975" lIns="111975" spcFirstLastPara="1" rIns="111975" wrap="square" tIns="111975">
            <a:normAutofit fontScale="325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b="1" lang="en-US" sz="3150">
                <a:solidFill>
                  <a:schemeClr val="dk1"/>
                </a:solidFill>
              </a:rPr>
              <a:t> AG Lion Environnement  janvier 2024                                                                                </a:t>
            </a:r>
            <a:fld id="{00000000-1234-1234-1234-123412341234}" type="slidenum">
              <a:rPr b="1" lang="en-US" sz="3150">
                <a:solidFill>
                  <a:schemeClr val="dk1"/>
                </a:solidFill>
              </a:rPr>
              <a:t>‹#›</a:t>
            </a:fld>
            <a:endParaRPr b="1" sz="315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