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7556500" cx="10071100"/>
  <p:notesSz cx="6858000" cy="9144000"/>
  <p:embeddedFontLst>
    <p:embeddedFont>
      <p:font typeface="Tahoma"/>
      <p:regular r:id="rId39"/>
      <p:bold r:id="rId40"/>
    </p:embeddedFont>
    <p:embeddedFont>
      <p:font typeface="Helvetica Neue"/>
      <p:regular r:id="rId41"/>
      <p:bold r:id="rId42"/>
      <p:italic r:id="rId43"/>
      <p:boldItalic r:id="rId44"/>
    </p:embeddedFont>
    <p:embeddedFont>
      <p:font typeface="Century Gothic"/>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jZyx9/NE3f49sE4e7US5p5VoFo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AC1F2B-07B6-4DA3-9024-4B4C6A64A15C}">
  <a:tblStyle styleId="{3DAC1F2B-07B6-4DA3-9024-4B4C6A64A15C}" styleName="Table_0">
    <a:wholeTbl>
      <a:tcTxStyle b="off" i="off">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CDD8FB"/>
          </a:solidFill>
        </a:fill>
      </a:tcStyle>
    </a:wholeTbl>
    <a:band1H>
      <a:tcTxStyle/>
    </a:band1H>
    <a:band2H>
      <a:tcTxStyle b="off" i="off"/>
      <a:tcStyle>
        <a:fill>
          <a:solidFill>
            <a:srgbClr val="E8EDFD"/>
          </a:solidFill>
        </a:fill>
      </a:tcStyle>
    </a:band2H>
    <a:band1V>
      <a:tcTxStyle/>
    </a:band1V>
    <a:band2V>
      <a:tcTxStyle/>
    </a:band2V>
    <a:lastCol>
      <a:tcTxStyle/>
    </a:lastCol>
    <a:firstCol>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Col>
    <a:lastRow>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381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lastRow>
    <a:seCell>
      <a:tcTxStyle/>
    </a:seCell>
    <a:swCell>
      <a:tcTxStyle/>
    </a:swCell>
    <a:firstRow>
      <a:tcTxStyle b="on" i="off">
        <a:font>
          <a:latin typeface="Arial"/>
          <a:ea typeface="Arial"/>
          <a:cs typeface="Arial"/>
        </a:font>
        <a:srgbClr val="FFFFFF"/>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381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Tahoma-bold.fntdata"/><Relationship Id="rId42" Type="http://schemas.openxmlformats.org/officeDocument/2006/relationships/font" Target="fonts/HelveticaNeue-bold.fntdata"/><Relationship Id="rId41" Type="http://schemas.openxmlformats.org/officeDocument/2006/relationships/font" Target="fonts/HelveticaNeue-regular.fntdata"/><Relationship Id="rId44" Type="http://schemas.openxmlformats.org/officeDocument/2006/relationships/font" Target="fonts/HelveticaNeue-boldItalic.fntdata"/><Relationship Id="rId43" Type="http://schemas.openxmlformats.org/officeDocument/2006/relationships/font" Target="fonts/HelveticaNeue-italic.fntdata"/><Relationship Id="rId46" Type="http://schemas.openxmlformats.org/officeDocument/2006/relationships/font" Target="fonts/CenturyGothic-bold.fntdata"/><Relationship Id="rId45"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boldItalic.fntdata"/><Relationship Id="rId47" Type="http://schemas.openxmlformats.org/officeDocument/2006/relationships/font" Target="fonts/CenturyGothic-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Tahoma-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Helvetica Neue"/>
                <a:ea typeface="Helvetica Neue"/>
                <a:cs typeface="Helvetica Neue"/>
                <a:sym typeface="Helvetica Neue"/>
              </a:defRPr>
            </a:lvl1pPr>
            <a:lvl2pPr indent="-228600" lvl="1" marL="914400" marR="0" rtl="0" algn="l">
              <a:spcBef>
                <a:spcPts val="0"/>
              </a:spcBef>
              <a:spcAft>
                <a:spcPts val="0"/>
              </a:spcAft>
              <a:buSzPts val="1400"/>
              <a:buNone/>
              <a:defRPr b="0" i="0" sz="1200" u="none" cap="none" strike="noStrike">
                <a:latin typeface="Helvetica Neue"/>
                <a:ea typeface="Helvetica Neue"/>
                <a:cs typeface="Helvetica Neue"/>
                <a:sym typeface="Helvetica Neue"/>
              </a:defRPr>
            </a:lvl2pPr>
            <a:lvl3pPr indent="-228600" lvl="2" marL="1371600" marR="0" rtl="0" algn="l">
              <a:spcBef>
                <a:spcPts val="0"/>
              </a:spcBef>
              <a:spcAft>
                <a:spcPts val="0"/>
              </a:spcAft>
              <a:buSzPts val="1400"/>
              <a:buNone/>
              <a:defRPr b="0" i="0" sz="1200" u="none" cap="none" strike="noStrike">
                <a:latin typeface="Helvetica Neue"/>
                <a:ea typeface="Helvetica Neue"/>
                <a:cs typeface="Helvetica Neue"/>
                <a:sym typeface="Helvetica Neue"/>
              </a:defRPr>
            </a:lvl3pPr>
            <a:lvl4pPr indent="-228600" lvl="3" marL="1828800" marR="0" rtl="0" algn="l">
              <a:spcBef>
                <a:spcPts val="0"/>
              </a:spcBef>
              <a:spcAft>
                <a:spcPts val="0"/>
              </a:spcAft>
              <a:buSzPts val="1400"/>
              <a:buNone/>
              <a:defRPr b="0" i="0" sz="1200" u="none" cap="none" strike="noStrike">
                <a:latin typeface="Helvetica Neue"/>
                <a:ea typeface="Helvetica Neue"/>
                <a:cs typeface="Helvetica Neue"/>
                <a:sym typeface="Helvetica Neue"/>
              </a:defRPr>
            </a:lvl4pPr>
            <a:lvl5pPr indent="-228600" lvl="4" marL="2286000" marR="0" rtl="0" algn="l">
              <a:spcBef>
                <a:spcPts val="0"/>
              </a:spcBef>
              <a:spcAft>
                <a:spcPts val="0"/>
              </a:spcAft>
              <a:buSzPts val="1400"/>
              <a:buNone/>
              <a:defRPr b="0" i="0" sz="1200" u="none" cap="none" strike="noStrike">
                <a:latin typeface="Helvetica Neue"/>
                <a:ea typeface="Helvetica Neue"/>
                <a:cs typeface="Helvetica Neue"/>
                <a:sym typeface="Helvetica Neue"/>
              </a:defRPr>
            </a:lvl5pPr>
            <a:lvl6pPr indent="-228600" lvl="5" marL="2743200" marR="0" rtl="0" algn="l">
              <a:spcBef>
                <a:spcPts val="0"/>
              </a:spcBef>
              <a:spcAft>
                <a:spcPts val="0"/>
              </a:spcAft>
              <a:buSzPts val="1400"/>
              <a:buNone/>
              <a:defRPr b="0" i="0" sz="1200" u="none" cap="none" strike="noStrike">
                <a:latin typeface="Helvetica Neue"/>
                <a:ea typeface="Helvetica Neue"/>
                <a:cs typeface="Helvetica Neue"/>
                <a:sym typeface="Helvetica Neue"/>
              </a:defRPr>
            </a:lvl6pPr>
            <a:lvl7pPr indent="-228600" lvl="6" marL="3200400" marR="0" rtl="0" algn="l">
              <a:spcBef>
                <a:spcPts val="0"/>
              </a:spcBef>
              <a:spcAft>
                <a:spcPts val="0"/>
              </a:spcAft>
              <a:buSzPts val="1400"/>
              <a:buNone/>
              <a:defRPr b="0" i="0" sz="1200" u="none" cap="none" strike="noStrike">
                <a:latin typeface="Helvetica Neue"/>
                <a:ea typeface="Helvetica Neue"/>
                <a:cs typeface="Helvetica Neue"/>
                <a:sym typeface="Helvetica Neue"/>
              </a:defRPr>
            </a:lvl7pPr>
            <a:lvl8pPr indent="-228600" lvl="7" marL="3657600" marR="0" rtl="0" algn="l">
              <a:spcBef>
                <a:spcPts val="0"/>
              </a:spcBef>
              <a:spcAft>
                <a:spcPts val="0"/>
              </a:spcAft>
              <a:buSzPts val="1400"/>
              <a:buNone/>
              <a:defRPr b="0" i="0" sz="1200" u="none" cap="none" strike="noStrike">
                <a:latin typeface="Helvetica Neue"/>
                <a:ea typeface="Helvetica Neue"/>
                <a:cs typeface="Helvetica Neue"/>
                <a:sym typeface="Helvetica Neue"/>
              </a:defRPr>
            </a:lvl8pPr>
            <a:lvl9pPr indent="-228600" lvl="8" marL="4114800" marR="0" rtl="0" algn="l">
              <a:spcBef>
                <a:spcPts val="0"/>
              </a:spcBef>
              <a:spcAft>
                <a:spcPts val="0"/>
              </a:spcAft>
              <a:buSzPts val="1400"/>
              <a:buNone/>
              <a:defRPr b="0" i="0" sz="1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tx">
  <p:cSld name="TITLE_AND_BODY">
    <p:spTree>
      <p:nvGrpSpPr>
        <p:cNvPr id="9" name="Shape 9"/>
        <p:cNvGrpSpPr/>
        <p:nvPr/>
      </p:nvGrpSpPr>
      <p:grpSpPr>
        <a:xfrm>
          <a:off x="0" y="0"/>
          <a:ext cx="0" cy="0"/>
          <a:chOff x="0" y="0"/>
          <a:chExt cx="0" cy="0"/>
        </a:xfrm>
      </p:grpSpPr>
      <p:sp>
        <p:nvSpPr>
          <p:cNvPr id="10" name="Google Shape;10;p35"/>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p:cSld name="Title Content and 2 Content">
    <p:spTree>
      <p:nvGrpSpPr>
        <p:cNvPr id="39" name="Shape 39"/>
        <p:cNvGrpSpPr/>
        <p:nvPr/>
      </p:nvGrpSpPr>
      <p:grpSpPr>
        <a:xfrm>
          <a:off x="0" y="0"/>
          <a:ext cx="0" cy="0"/>
          <a:chOff x="0" y="0"/>
          <a:chExt cx="0" cy="0"/>
        </a:xfrm>
      </p:grpSpPr>
      <p:sp>
        <p:nvSpPr>
          <p:cNvPr id="40" name="Google Shape;40;p44"/>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1" name="Google Shape;41;p44"/>
          <p:cNvSpPr txBox="1"/>
          <p:nvPr>
            <p:ph idx="1" type="body"/>
          </p:nvPr>
        </p:nvSpPr>
        <p:spPr>
          <a:xfrm>
            <a:off x="504000" y="1768680"/>
            <a:ext cx="4426921" cy="4384081"/>
          </a:xfrm>
          <a:prstGeom prst="rect">
            <a:avLst/>
          </a:prstGeom>
          <a:noFill/>
          <a:ln>
            <a:noFill/>
          </a:ln>
        </p:spPr>
        <p:txBody>
          <a:bodyPr anchorCtr="0" anchor="t" bIns="0" lIns="0" spcFirstLastPara="1" rIns="0" wrap="square" tIns="0">
            <a:normAutofit/>
          </a:bodyPr>
          <a:lstStyle>
            <a:lvl1pPr indent="-280035" lvl="0" marL="457200" algn="l">
              <a:lnSpc>
                <a:spcPct val="100000"/>
              </a:lnSpc>
              <a:spcBef>
                <a:spcPts val="1400"/>
              </a:spcBef>
              <a:spcAft>
                <a:spcPts val="0"/>
              </a:spcAft>
              <a:buSzPts val="810"/>
              <a:buChar char="●"/>
              <a:defRPr/>
            </a:lvl1pPr>
            <a:lvl2pPr indent="-314325" lvl="1" marL="914400" algn="l">
              <a:lnSpc>
                <a:spcPct val="100000"/>
              </a:lnSpc>
              <a:spcBef>
                <a:spcPts val="1400"/>
              </a:spcBef>
              <a:spcAft>
                <a:spcPts val="0"/>
              </a:spcAft>
              <a:buSzPts val="1350"/>
              <a:buChar char="●"/>
              <a:defRPr/>
            </a:lvl2pPr>
            <a:lvl3pPr indent="-280035" lvl="2" marL="1371600" algn="l">
              <a:lnSpc>
                <a:spcPct val="100000"/>
              </a:lnSpc>
              <a:spcBef>
                <a:spcPts val="1400"/>
              </a:spcBef>
              <a:spcAft>
                <a:spcPts val="0"/>
              </a:spcAft>
              <a:buSzPts val="810"/>
              <a:buChar char="●"/>
              <a:defRPr/>
            </a:lvl3pPr>
            <a:lvl4pPr indent="-314325" lvl="3" marL="1828800" algn="l">
              <a:lnSpc>
                <a:spcPct val="100000"/>
              </a:lnSpc>
              <a:spcBef>
                <a:spcPts val="1400"/>
              </a:spcBef>
              <a:spcAft>
                <a:spcPts val="0"/>
              </a:spcAft>
              <a:buSzPts val="1350"/>
              <a:buChar char="●"/>
              <a:defRPr/>
            </a:lvl4pPr>
            <a:lvl5pPr indent="-280035" lvl="4" marL="2286000" algn="l">
              <a:lnSpc>
                <a:spcPct val="100000"/>
              </a:lnSpc>
              <a:spcBef>
                <a:spcPts val="1400"/>
              </a:spcBef>
              <a:spcAft>
                <a:spcPts val="0"/>
              </a:spcAft>
              <a:buSzPts val="810"/>
              <a:buChar char="●"/>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42" name="Google Shape;42;p44"/>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p:cSld name="Title, 2 Content over Content">
    <p:spTree>
      <p:nvGrpSpPr>
        <p:cNvPr id="43" name="Shape 43"/>
        <p:cNvGrpSpPr/>
        <p:nvPr/>
      </p:nvGrpSpPr>
      <p:grpSpPr>
        <a:xfrm>
          <a:off x="0" y="0"/>
          <a:ext cx="0" cy="0"/>
          <a:chOff x="0" y="0"/>
          <a:chExt cx="0" cy="0"/>
        </a:xfrm>
      </p:grpSpPr>
      <p:sp>
        <p:nvSpPr>
          <p:cNvPr id="44" name="Google Shape;44;p45"/>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5" name="Google Shape;45;p45"/>
          <p:cNvSpPr txBox="1"/>
          <p:nvPr>
            <p:ph idx="1" type="body"/>
          </p:nvPr>
        </p:nvSpPr>
        <p:spPr>
          <a:xfrm>
            <a:off x="504000" y="1768680"/>
            <a:ext cx="4426921" cy="2090880"/>
          </a:xfrm>
          <a:prstGeom prst="rect">
            <a:avLst/>
          </a:prstGeom>
          <a:noFill/>
          <a:ln>
            <a:noFill/>
          </a:ln>
        </p:spPr>
        <p:txBody>
          <a:bodyPr anchorCtr="0" anchor="t" bIns="0" lIns="0" spcFirstLastPara="1" rIns="0" wrap="square" tIns="0">
            <a:normAutofit/>
          </a:bodyPr>
          <a:lstStyle>
            <a:lvl1pPr indent="-280035" lvl="0" marL="457200" algn="l">
              <a:lnSpc>
                <a:spcPct val="100000"/>
              </a:lnSpc>
              <a:spcBef>
                <a:spcPts val="1400"/>
              </a:spcBef>
              <a:spcAft>
                <a:spcPts val="0"/>
              </a:spcAft>
              <a:buSzPts val="810"/>
              <a:buChar char="●"/>
              <a:defRPr/>
            </a:lvl1pPr>
            <a:lvl2pPr indent="-314325" lvl="1" marL="914400" algn="l">
              <a:lnSpc>
                <a:spcPct val="100000"/>
              </a:lnSpc>
              <a:spcBef>
                <a:spcPts val="1400"/>
              </a:spcBef>
              <a:spcAft>
                <a:spcPts val="0"/>
              </a:spcAft>
              <a:buSzPts val="1350"/>
              <a:buChar char="●"/>
              <a:defRPr/>
            </a:lvl2pPr>
            <a:lvl3pPr indent="-280035" lvl="2" marL="1371600" algn="l">
              <a:lnSpc>
                <a:spcPct val="100000"/>
              </a:lnSpc>
              <a:spcBef>
                <a:spcPts val="1400"/>
              </a:spcBef>
              <a:spcAft>
                <a:spcPts val="0"/>
              </a:spcAft>
              <a:buSzPts val="810"/>
              <a:buChar char="●"/>
              <a:defRPr/>
            </a:lvl3pPr>
            <a:lvl4pPr indent="-314325" lvl="3" marL="1828800" algn="l">
              <a:lnSpc>
                <a:spcPct val="100000"/>
              </a:lnSpc>
              <a:spcBef>
                <a:spcPts val="1400"/>
              </a:spcBef>
              <a:spcAft>
                <a:spcPts val="0"/>
              </a:spcAft>
              <a:buSzPts val="1350"/>
              <a:buChar char="●"/>
              <a:defRPr/>
            </a:lvl4pPr>
            <a:lvl5pPr indent="-280035" lvl="4" marL="2286000" algn="l">
              <a:lnSpc>
                <a:spcPct val="100000"/>
              </a:lnSpc>
              <a:spcBef>
                <a:spcPts val="1400"/>
              </a:spcBef>
              <a:spcAft>
                <a:spcPts val="0"/>
              </a:spcAft>
              <a:buSzPts val="810"/>
              <a:buChar char="●"/>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46" name="Google Shape;46;p45"/>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p:cSld name="Title, Content over Content">
    <p:spTree>
      <p:nvGrpSpPr>
        <p:cNvPr id="47" name="Shape 47"/>
        <p:cNvGrpSpPr/>
        <p:nvPr/>
      </p:nvGrpSpPr>
      <p:grpSpPr>
        <a:xfrm>
          <a:off x="0" y="0"/>
          <a:ext cx="0" cy="0"/>
          <a:chOff x="0" y="0"/>
          <a:chExt cx="0" cy="0"/>
        </a:xfrm>
      </p:grpSpPr>
      <p:sp>
        <p:nvSpPr>
          <p:cNvPr id="48" name="Google Shape;48;p46"/>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9" name="Google Shape;49;p46"/>
          <p:cNvSpPr txBox="1"/>
          <p:nvPr>
            <p:ph idx="1" type="body"/>
          </p:nvPr>
        </p:nvSpPr>
        <p:spPr>
          <a:xfrm>
            <a:off x="504000" y="1768680"/>
            <a:ext cx="9072000" cy="2090880"/>
          </a:xfrm>
          <a:prstGeom prst="rect">
            <a:avLst/>
          </a:prstGeom>
          <a:noFill/>
          <a:ln>
            <a:noFill/>
          </a:ln>
        </p:spPr>
        <p:txBody>
          <a:bodyPr anchorCtr="0" anchor="t" bIns="0" lIns="0" spcFirstLastPara="1" rIns="0" wrap="square" tIns="0">
            <a:normAutofit/>
          </a:bodyPr>
          <a:lstStyle>
            <a:lvl1pPr indent="-280035" lvl="0" marL="457200" algn="l">
              <a:lnSpc>
                <a:spcPct val="100000"/>
              </a:lnSpc>
              <a:spcBef>
                <a:spcPts val="1400"/>
              </a:spcBef>
              <a:spcAft>
                <a:spcPts val="0"/>
              </a:spcAft>
              <a:buSzPts val="810"/>
              <a:buChar char="●"/>
              <a:defRPr/>
            </a:lvl1pPr>
            <a:lvl2pPr indent="-314325" lvl="1" marL="914400" algn="l">
              <a:lnSpc>
                <a:spcPct val="100000"/>
              </a:lnSpc>
              <a:spcBef>
                <a:spcPts val="1400"/>
              </a:spcBef>
              <a:spcAft>
                <a:spcPts val="0"/>
              </a:spcAft>
              <a:buSzPts val="1350"/>
              <a:buChar char="●"/>
              <a:defRPr/>
            </a:lvl2pPr>
            <a:lvl3pPr indent="-280035" lvl="2" marL="1371600" algn="l">
              <a:lnSpc>
                <a:spcPct val="100000"/>
              </a:lnSpc>
              <a:spcBef>
                <a:spcPts val="1400"/>
              </a:spcBef>
              <a:spcAft>
                <a:spcPts val="0"/>
              </a:spcAft>
              <a:buSzPts val="810"/>
              <a:buChar char="●"/>
              <a:defRPr/>
            </a:lvl3pPr>
            <a:lvl4pPr indent="-314325" lvl="3" marL="1828800" algn="l">
              <a:lnSpc>
                <a:spcPct val="100000"/>
              </a:lnSpc>
              <a:spcBef>
                <a:spcPts val="1400"/>
              </a:spcBef>
              <a:spcAft>
                <a:spcPts val="0"/>
              </a:spcAft>
              <a:buSzPts val="1350"/>
              <a:buChar char="●"/>
              <a:defRPr/>
            </a:lvl4pPr>
            <a:lvl5pPr indent="-280035" lvl="4" marL="2286000" algn="l">
              <a:lnSpc>
                <a:spcPct val="100000"/>
              </a:lnSpc>
              <a:spcBef>
                <a:spcPts val="1400"/>
              </a:spcBef>
              <a:spcAft>
                <a:spcPts val="0"/>
              </a:spcAft>
              <a:buSzPts val="810"/>
              <a:buChar char="●"/>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50" name="Google Shape;50;p46"/>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p:cSld name="Title, 4 Content">
    <p:spTree>
      <p:nvGrpSpPr>
        <p:cNvPr id="51" name="Shape 51"/>
        <p:cNvGrpSpPr/>
        <p:nvPr/>
      </p:nvGrpSpPr>
      <p:grpSpPr>
        <a:xfrm>
          <a:off x="0" y="0"/>
          <a:ext cx="0" cy="0"/>
          <a:chOff x="0" y="0"/>
          <a:chExt cx="0" cy="0"/>
        </a:xfrm>
      </p:grpSpPr>
      <p:sp>
        <p:nvSpPr>
          <p:cNvPr id="52" name="Google Shape;52;p47"/>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3" name="Google Shape;53;p47"/>
          <p:cNvSpPr txBox="1"/>
          <p:nvPr>
            <p:ph idx="1" type="body"/>
          </p:nvPr>
        </p:nvSpPr>
        <p:spPr>
          <a:xfrm>
            <a:off x="504000" y="1768680"/>
            <a:ext cx="4426921" cy="2090880"/>
          </a:xfrm>
          <a:prstGeom prst="rect">
            <a:avLst/>
          </a:prstGeom>
          <a:noFill/>
          <a:ln>
            <a:noFill/>
          </a:ln>
        </p:spPr>
        <p:txBody>
          <a:bodyPr anchorCtr="0" anchor="t" bIns="0" lIns="0" spcFirstLastPara="1" rIns="0" wrap="square" tIns="0">
            <a:normAutofit/>
          </a:bodyPr>
          <a:lstStyle>
            <a:lvl1pPr indent="-280035" lvl="0" marL="457200" algn="l">
              <a:lnSpc>
                <a:spcPct val="100000"/>
              </a:lnSpc>
              <a:spcBef>
                <a:spcPts val="1400"/>
              </a:spcBef>
              <a:spcAft>
                <a:spcPts val="0"/>
              </a:spcAft>
              <a:buSzPts val="810"/>
              <a:buChar char="●"/>
              <a:defRPr/>
            </a:lvl1pPr>
            <a:lvl2pPr indent="-314325" lvl="1" marL="914400" algn="l">
              <a:lnSpc>
                <a:spcPct val="100000"/>
              </a:lnSpc>
              <a:spcBef>
                <a:spcPts val="1400"/>
              </a:spcBef>
              <a:spcAft>
                <a:spcPts val="0"/>
              </a:spcAft>
              <a:buSzPts val="1350"/>
              <a:buChar char="●"/>
              <a:defRPr/>
            </a:lvl2pPr>
            <a:lvl3pPr indent="-280035" lvl="2" marL="1371600" algn="l">
              <a:lnSpc>
                <a:spcPct val="100000"/>
              </a:lnSpc>
              <a:spcBef>
                <a:spcPts val="1400"/>
              </a:spcBef>
              <a:spcAft>
                <a:spcPts val="0"/>
              </a:spcAft>
              <a:buSzPts val="810"/>
              <a:buChar char="●"/>
              <a:defRPr/>
            </a:lvl3pPr>
            <a:lvl4pPr indent="-314325" lvl="3" marL="1828800" algn="l">
              <a:lnSpc>
                <a:spcPct val="100000"/>
              </a:lnSpc>
              <a:spcBef>
                <a:spcPts val="1400"/>
              </a:spcBef>
              <a:spcAft>
                <a:spcPts val="0"/>
              </a:spcAft>
              <a:buSzPts val="1350"/>
              <a:buChar char="●"/>
              <a:defRPr/>
            </a:lvl4pPr>
            <a:lvl5pPr indent="-280035" lvl="4" marL="2286000" algn="l">
              <a:lnSpc>
                <a:spcPct val="100000"/>
              </a:lnSpc>
              <a:spcBef>
                <a:spcPts val="1400"/>
              </a:spcBef>
              <a:spcAft>
                <a:spcPts val="0"/>
              </a:spcAft>
              <a:buSzPts val="810"/>
              <a:buChar char="●"/>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54" name="Google Shape;54;p47"/>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5" name="Shape 55"/>
        <p:cNvGrpSpPr/>
        <p:nvPr/>
      </p:nvGrpSpPr>
      <p:grpSpPr>
        <a:xfrm>
          <a:off x="0" y="0"/>
          <a:ext cx="0" cy="0"/>
          <a:chOff x="0" y="0"/>
          <a:chExt cx="0" cy="0"/>
        </a:xfrm>
      </p:grpSpPr>
      <p:sp>
        <p:nvSpPr>
          <p:cNvPr id="56" name="Google Shape;56;p48"/>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7" name="Google Shape;57;p48"/>
          <p:cNvSpPr txBox="1"/>
          <p:nvPr>
            <p:ph idx="1" type="body"/>
          </p:nvPr>
        </p:nvSpPr>
        <p:spPr>
          <a:xfrm>
            <a:off x="504000" y="1768680"/>
            <a:ext cx="2921040" cy="2090880"/>
          </a:xfrm>
          <a:prstGeom prst="rect">
            <a:avLst/>
          </a:prstGeom>
          <a:noFill/>
          <a:ln>
            <a:noFill/>
          </a:ln>
        </p:spPr>
        <p:txBody>
          <a:bodyPr anchorCtr="0" anchor="t" bIns="0" lIns="0" spcFirstLastPara="1" rIns="0" wrap="square" tIns="0">
            <a:normAutofit/>
          </a:bodyPr>
          <a:lstStyle>
            <a:lvl1pPr indent="-280035" lvl="0" marL="457200" algn="l">
              <a:lnSpc>
                <a:spcPct val="100000"/>
              </a:lnSpc>
              <a:spcBef>
                <a:spcPts val="1400"/>
              </a:spcBef>
              <a:spcAft>
                <a:spcPts val="0"/>
              </a:spcAft>
              <a:buSzPts val="810"/>
              <a:buChar char="●"/>
              <a:defRPr/>
            </a:lvl1pPr>
            <a:lvl2pPr indent="-314325" lvl="1" marL="914400" algn="l">
              <a:lnSpc>
                <a:spcPct val="100000"/>
              </a:lnSpc>
              <a:spcBef>
                <a:spcPts val="1400"/>
              </a:spcBef>
              <a:spcAft>
                <a:spcPts val="0"/>
              </a:spcAft>
              <a:buSzPts val="1350"/>
              <a:buChar char="●"/>
              <a:defRPr/>
            </a:lvl2pPr>
            <a:lvl3pPr indent="-280035" lvl="2" marL="1371600" algn="l">
              <a:lnSpc>
                <a:spcPct val="100000"/>
              </a:lnSpc>
              <a:spcBef>
                <a:spcPts val="1400"/>
              </a:spcBef>
              <a:spcAft>
                <a:spcPts val="0"/>
              </a:spcAft>
              <a:buSzPts val="810"/>
              <a:buChar char="●"/>
              <a:defRPr/>
            </a:lvl3pPr>
            <a:lvl4pPr indent="-314325" lvl="3" marL="1828800" algn="l">
              <a:lnSpc>
                <a:spcPct val="100000"/>
              </a:lnSpc>
              <a:spcBef>
                <a:spcPts val="1400"/>
              </a:spcBef>
              <a:spcAft>
                <a:spcPts val="0"/>
              </a:spcAft>
              <a:buSzPts val="1350"/>
              <a:buChar char="●"/>
              <a:defRPr/>
            </a:lvl4pPr>
            <a:lvl5pPr indent="-280035" lvl="4" marL="2286000" algn="l">
              <a:lnSpc>
                <a:spcPct val="100000"/>
              </a:lnSpc>
              <a:spcBef>
                <a:spcPts val="1400"/>
              </a:spcBef>
              <a:spcAft>
                <a:spcPts val="0"/>
              </a:spcAft>
              <a:buSzPts val="810"/>
              <a:buChar char="●"/>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58" name="Google Shape;58;p48"/>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3">
    <p:spTree>
      <p:nvGrpSpPr>
        <p:cNvPr id="59" name="Shape 59"/>
        <p:cNvGrpSpPr/>
        <p:nvPr/>
      </p:nvGrpSpPr>
      <p:grpSpPr>
        <a:xfrm>
          <a:off x="0" y="0"/>
          <a:ext cx="0" cy="0"/>
          <a:chOff x="0" y="0"/>
          <a:chExt cx="0" cy="0"/>
        </a:xfrm>
      </p:grpSpPr>
      <p:sp>
        <p:nvSpPr>
          <p:cNvPr id="60" name="Google Shape;60;p49"/>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1" name="Google Shape;61;p49"/>
          <p:cNvSpPr txBox="1"/>
          <p:nvPr>
            <p:ph idx="1" type="body"/>
          </p:nvPr>
        </p:nvSpPr>
        <p:spPr>
          <a:xfrm>
            <a:off x="504000" y="1768680"/>
            <a:ext cx="9072000" cy="4384081"/>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62" name="Google Shape;62;p49"/>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cSld name="Title, Content 2">
    <p:spTree>
      <p:nvGrpSpPr>
        <p:cNvPr id="63" name="Shape 63"/>
        <p:cNvGrpSpPr/>
        <p:nvPr/>
      </p:nvGrpSpPr>
      <p:grpSpPr>
        <a:xfrm>
          <a:off x="0" y="0"/>
          <a:ext cx="0" cy="0"/>
          <a:chOff x="0" y="0"/>
          <a:chExt cx="0" cy="0"/>
        </a:xfrm>
      </p:grpSpPr>
      <p:sp>
        <p:nvSpPr>
          <p:cNvPr id="64" name="Google Shape;64;p50"/>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5" name="Google Shape;65;p50"/>
          <p:cNvSpPr txBox="1"/>
          <p:nvPr>
            <p:ph idx="1" type="body"/>
          </p:nvPr>
        </p:nvSpPr>
        <p:spPr>
          <a:xfrm>
            <a:off x="504000" y="1768680"/>
            <a:ext cx="9072000" cy="438408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66" name="Google Shape;66;p50"/>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p:cSld name="Title, 2 Content 2">
    <p:spTree>
      <p:nvGrpSpPr>
        <p:cNvPr id="67" name="Shape 67"/>
        <p:cNvGrpSpPr/>
        <p:nvPr/>
      </p:nvGrpSpPr>
      <p:grpSpPr>
        <a:xfrm>
          <a:off x="0" y="0"/>
          <a:ext cx="0" cy="0"/>
          <a:chOff x="0" y="0"/>
          <a:chExt cx="0" cy="0"/>
        </a:xfrm>
      </p:grpSpPr>
      <p:sp>
        <p:nvSpPr>
          <p:cNvPr id="68" name="Google Shape;68;p51"/>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9" name="Google Shape;69;p51"/>
          <p:cNvSpPr txBox="1"/>
          <p:nvPr>
            <p:ph idx="1" type="body"/>
          </p:nvPr>
        </p:nvSpPr>
        <p:spPr>
          <a:xfrm>
            <a:off x="504000" y="1768680"/>
            <a:ext cx="4426921" cy="438408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70" name="Google Shape;70;p51"/>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2">
    <p:spTree>
      <p:nvGrpSpPr>
        <p:cNvPr id="71" name="Shape 71"/>
        <p:cNvGrpSpPr/>
        <p:nvPr/>
      </p:nvGrpSpPr>
      <p:grpSpPr>
        <a:xfrm>
          <a:off x="0" y="0"/>
          <a:ext cx="0" cy="0"/>
          <a:chOff x="0" y="0"/>
          <a:chExt cx="0" cy="0"/>
        </a:xfrm>
      </p:grpSpPr>
      <p:sp>
        <p:nvSpPr>
          <p:cNvPr id="72" name="Google Shape;72;p52"/>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73" name="Google Shape;73;p52"/>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p:cSld name="Centered Text 2">
    <p:spTree>
      <p:nvGrpSpPr>
        <p:cNvPr id="74" name="Shape 74"/>
        <p:cNvGrpSpPr/>
        <p:nvPr/>
      </p:nvGrpSpPr>
      <p:grpSpPr>
        <a:xfrm>
          <a:off x="0" y="0"/>
          <a:ext cx="0" cy="0"/>
          <a:chOff x="0" y="0"/>
          <a:chExt cx="0" cy="0"/>
        </a:xfrm>
      </p:grpSpPr>
      <p:sp>
        <p:nvSpPr>
          <p:cNvPr id="75" name="Google Shape;75;p53"/>
          <p:cNvSpPr txBox="1"/>
          <p:nvPr>
            <p:ph idx="1" type="body"/>
          </p:nvPr>
        </p:nvSpPr>
        <p:spPr>
          <a:xfrm>
            <a:off x="504000" y="301320"/>
            <a:ext cx="9072000" cy="5850360"/>
          </a:xfrm>
          <a:prstGeom prst="rect">
            <a:avLst/>
          </a:prstGeom>
          <a:noFill/>
          <a:ln>
            <a:noFill/>
          </a:ln>
        </p:spPr>
        <p:txBody>
          <a:bodyPr anchorCtr="0" anchor="ctr" bIns="0" lIns="0" spcFirstLastPara="1" rIns="0" wrap="square" tIns="0">
            <a:normAutofit/>
          </a:bodyPr>
          <a:lstStyle>
            <a:lvl1pPr indent="-228600" lvl="0" marL="4572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76" name="Google Shape;76;p53"/>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11" name="Shape 11"/>
        <p:cNvGrpSpPr/>
        <p:nvPr/>
      </p:nvGrpSpPr>
      <p:grpSpPr>
        <a:xfrm>
          <a:off x="0" y="0"/>
          <a:ext cx="0" cy="0"/>
          <a:chOff x="0" y="0"/>
          <a:chExt cx="0" cy="0"/>
        </a:xfrm>
      </p:grpSpPr>
      <p:sp>
        <p:nvSpPr>
          <p:cNvPr id="12" name="Google Shape;12;p36"/>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p:cSld name="Title, 2 Content and Content 2">
    <p:spTree>
      <p:nvGrpSpPr>
        <p:cNvPr id="77" name="Shape 77"/>
        <p:cNvGrpSpPr/>
        <p:nvPr/>
      </p:nvGrpSpPr>
      <p:grpSpPr>
        <a:xfrm>
          <a:off x="0" y="0"/>
          <a:ext cx="0" cy="0"/>
          <a:chOff x="0" y="0"/>
          <a:chExt cx="0" cy="0"/>
        </a:xfrm>
      </p:grpSpPr>
      <p:sp>
        <p:nvSpPr>
          <p:cNvPr id="78" name="Google Shape;78;p54"/>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79" name="Google Shape;79;p54"/>
          <p:cNvSpPr txBox="1"/>
          <p:nvPr>
            <p:ph idx="1" type="body"/>
          </p:nvPr>
        </p:nvSpPr>
        <p:spPr>
          <a:xfrm>
            <a:off x="504000" y="1768680"/>
            <a:ext cx="4426921" cy="20908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80" name="Google Shape;80;p54"/>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p:cSld name="Title Content and 2 Content 2">
    <p:spTree>
      <p:nvGrpSpPr>
        <p:cNvPr id="81" name="Shape 81"/>
        <p:cNvGrpSpPr/>
        <p:nvPr/>
      </p:nvGrpSpPr>
      <p:grpSpPr>
        <a:xfrm>
          <a:off x="0" y="0"/>
          <a:ext cx="0" cy="0"/>
          <a:chOff x="0" y="0"/>
          <a:chExt cx="0" cy="0"/>
        </a:xfrm>
      </p:grpSpPr>
      <p:sp>
        <p:nvSpPr>
          <p:cNvPr id="82" name="Google Shape;82;p55"/>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83" name="Google Shape;83;p55"/>
          <p:cNvSpPr txBox="1"/>
          <p:nvPr>
            <p:ph idx="1" type="body"/>
          </p:nvPr>
        </p:nvSpPr>
        <p:spPr>
          <a:xfrm>
            <a:off x="504000" y="1768680"/>
            <a:ext cx="4426921" cy="438408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84" name="Google Shape;84;p55"/>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p:cSld name="Title, 2 Content over Content 2">
    <p:spTree>
      <p:nvGrpSpPr>
        <p:cNvPr id="85" name="Shape 85"/>
        <p:cNvGrpSpPr/>
        <p:nvPr/>
      </p:nvGrpSpPr>
      <p:grpSpPr>
        <a:xfrm>
          <a:off x="0" y="0"/>
          <a:ext cx="0" cy="0"/>
          <a:chOff x="0" y="0"/>
          <a:chExt cx="0" cy="0"/>
        </a:xfrm>
      </p:grpSpPr>
      <p:sp>
        <p:nvSpPr>
          <p:cNvPr id="86" name="Google Shape;86;p56"/>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87" name="Google Shape;87;p56"/>
          <p:cNvSpPr txBox="1"/>
          <p:nvPr>
            <p:ph idx="1" type="body"/>
          </p:nvPr>
        </p:nvSpPr>
        <p:spPr>
          <a:xfrm>
            <a:off x="504000" y="1768680"/>
            <a:ext cx="4426921" cy="20908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88" name="Google Shape;88;p56"/>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p:cSld name="Title, Content over Content 2">
    <p:spTree>
      <p:nvGrpSpPr>
        <p:cNvPr id="89" name="Shape 89"/>
        <p:cNvGrpSpPr/>
        <p:nvPr/>
      </p:nvGrpSpPr>
      <p:grpSpPr>
        <a:xfrm>
          <a:off x="0" y="0"/>
          <a:ext cx="0" cy="0"/>
          <a:chOff x="0" y="0"/>
          <a:chExt cx="0" cy="0"/>
        </a:xfrm>
      </p:grpSpPr>
      <p:sp>
        <p:nvSpPr>
          <p:cNvPr id="90" name="Google Shape;90;p57"/>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91" name="Google Shape;91;p57"/>
          <p:cNvSpPr txBox="1"/>
          <p:nvPr>
            <p:ph idx="1" type="body"/>
          </p:nvPr>
        </p:nvSpPr>
        <p:spPr>
          <a:xfrm>
            <a:off x="504000" y="1768680"/>
            <a:ext cx="9072000" cy="20908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92" name="Google Shape;92;p57"/>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p:cSld name="Title, 4 Content 2">
    <p:spTree>
      <p:nvGrpSpPr>
        <p:cNvPr id="93" name="Shape 93"/>
        <p:cNvGrpSpPr/>
        <p:nvPr/>
      </p:nvGrpSpPr>
      <p:grpSpPr>
        <a:xfrm>
          <a:off x="0" y="0"/>
          <a:ext cx="0" cy="0"/>
          <a:chOff x="0" y="0"/>
          <a:chExt cx="0" cy="0"/>
        </a:xfrm>
      </p:grpSpPr>
      <p:sp>
        <p:nvSpPr>
          <p:cNvPr id="94" name="Google Shape;94;p58"/>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95" name="Google Shape;95;p58"/>
          <p:cNvSpPr txBox="1"/>
          <p:nvPr>
            <p:ph idx="1" type="body"/>
          </p:nvPr>
        </p:nvSpPr>
        <p:spPr>
          <a:xfrm>
            <a:off x="504000" y="1768680"/>
            <a:ext cx="4426921" cy="20908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96" name="Google Shape;96;p58"/>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2">
    <p:spTree>
      <p:nvGrpSpPr>
        <p:cNvPr id="97" name="Shape 97"/>
        <p:cNvGrpSpPr/>
        <p:nvPr/>
      </p:nvGrpSpPr>
      <p:grpSpPr>
        <a:xfrm>
          <a:off x="0" y="0"/>
          <a:ext cx="0" cy="0"/>
          <a:chOff x="0" y="0"/>
          <a:chExt cx="0" cy="0"/>
        </a:xfrm>
      </p:grpSpPr>
      <p:sp>
        <p:nvSpPr>
          <p:cNvPr id="98" name="Google Shape;98;p59"/>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99" name="Google Shape;99;p59"/>
          <p:cNvSpPr txBox="1"/>
          <p:nvPr>
            <p:ph idx="1" type="body"/>
          </p:nvPr>
        </p:nvSpPr>
        <p:spPr>
          <a:xfrm>
            <a:off x="504000" y="1768680"/>
            <a:ext cx="2921040" cy="20908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100" name="Google Shape;100;p59"/>
          <p:cNvSpPr txBox="1"/>
          <p:nvPr>
            <p:ph idx="12" type="sldNum"/>
          </p:nvPr>
        </p:nvSpPr>
        <p:spPr>
          <a:xfrm>
            <a:off x="9536958" y="6943493"/>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37"/>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000000"/>
              </a:buClr>
              <a:buSzPts val="4400"/>
              <a:buFont typeface="Arial"/>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7"/>
          <p:cNvSpPr txBox="1"/>
          <p:nvPr>
            <p:ph idx="1" type="body"/>
          </p:nvPr>
        </p:nvSpPr>
        <p:spPr>
          <a:xfrm>
            <a:off x="504000" y="1768680"/>
            <a:ext cx="9072000" cy="4384081"/>
          </a:xfrm>
          <a:prstGeom prst="rect">
            <a:avLst/>
          </a:prstGeom>
          <a:noFill/>
          <a:ln>
            <a:noFill/>
          </a:ln>
        </p:spPr>
        <p:txBody>
          <a:bodyPr anchorCtr="0" anchor="ctr" bIns="0" lIns="0" spcFirstLastPara="1" rIns="0" wrap="square" tIns="0">
            <a:normAutofit/>
          </a:bodyPr>
          <a:lstStyle>
            <a:lvl1pPr indent="-406400" lvl="0" marL="457200" algn="l">
              <a:lnSpc>
                <a:spcPct val="90000"/>
              </a:lnSpc>
              <a:spcBef>
                <a:spcPts val="1000"/>
              </a:spcBef>
              <a:spcAft>
                <a:spcPts val="0"/>
              </a:spcAft>
              <a:buClr>
                <a:srgbClr val="000000"/>
              </a:buClr>
              <a:buSzPts val="2800"/>
              <a:buFont typeface="Arial"/>
              <a:buChar char="•"/>
              <a:defRPr sz="2800"/>
            </a:lvl1pPr>
            <a:lvl2pPr indent="-406400" lvl="1" marL="914400" algn="l">
              <a:lnSpc>
                <a:spcPct val="90000"/>
              </a:lnSpc>
              <a:spcBef>
                <a:spcPts val="1000"/>
              </a:spcBef>
              <a:spcAft>
                <a:spcPts val="0"/>
              </a:spcAft>
              <a:buClr>
                <a:srgbClr val="000000"/>
              </a:buClr>
              <a:buSzPts val="2800"/>
              <a:buFont typeface="Arial"/>
              <a:buChar char="•"/>
              <a:defRPr sz="2800"/>
            </a:lvl2pPr>
            <a:lvl3pPr indent="-406400" lvl="2" marL="1371600" algn="l">
              <a:lnSpc>
                <a:spcPct val="90000"/>
              </a:lnSpc>
              <a:spcBef>
                <a:spcPts val="1000"/>
              </a:spcBef>
              <a:spcAft>
                <a:spcPts val="0"/>
              </a:spcAft>
              <a:buClr>
                <a:srgbClr val="000000"/>
              </a:buClr>
              <a:buSzPts val="2800"/>
              <a:buFont typeface="Arial"/>
              <a:buChar char="•"/>
              <a:defRPr sz="2800"/>
            </a:lvl3pPr>
            <a:lvl4pPr indent="-406400" lvl="3" marL="1828800" algn="l">
              <a:lnSpc>
                <a:spcPct val="90000"/>
              </a:lnSpc>
              <a:spcBef>
                <a:spcPts val="1000"/>
              </a:spcBef>
              <a:spcAft>
                <a:spcPts val="0"/>
              </a:spcAft>
              <a:buClr>
                <a:srgbClr val="000000"/>
              </a:buClr>
              <a:buSzPts val="2800"/>
              <a:buFont typeface="Arial"/>
              <a:buChar char="•"/>
              <a:defRPr sz="2800"/>
            </a:lvl4pPr>
            <a:lvl5pPr indent="-406400" lvl="4" marL="2286000" algn="l">
              <a:lnSpc>
                <a:spcPct val="90000"/>
              </a:lnSpc>
              <a:spcBef>
                <a:spcPts val="1000"/>
              </a:spcBef>
              <a:spcAft>
                <a:spcPts val="0"/>
              </a:spcAft>
              <a:buClr>
                <a:srgbClr val="000000"/>
              </a:buClr>
              <a:buSzPts val="2800"/>
              <a:buFont typeface="Arial"/>
              <a:buChar char="•"/>
              <a:defRPr sz="2800"/>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16" name="Google Shape;16;p37"/>
          <p:cNvSpPr txBox="1"/>
          <p:nvPr>
            <p:ph idx="12" type="sldNum"/>
          </p:nvPr>
        </p:nvSpPr>
        <p:spPr>
          <a:xfrm>
            <a:off x="9537678" y="6943852"/>
            <a:ext cx="405882" cy="396735"/>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2">
    <p:spTree>
      <p:nvGrpSpPr>
        <p:cNvPr id="17" name="Shape 17"/>
        <p:cNvGrpSpPr/>
        <p:nvPr/>
      </p:nvGrpSpPr>
      <p:grpSpPr>
        <a:xfrm>
          <a:off x="0" y="0"/>
          <a:ext cx="0" cy="0"/>
          <a:chOff x="0" y="0"/>
          <a:chExt cx="0" cy="0"/>
        </a:xfrm>
      </p:grpSpPr>
      <p:sp>
        <p:nvSpPr>
          <p:cNvPr id="18" name="Google Shape;18;p38"/>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38"/>
          <p:cNvSpPr txBox="1"/>
          <p:nvPr>
            <p:ph idx="1" type="body"/>
          </p:nvPr>
        </p:nvSpPr>
        <p:spPr>
          <a:xfrm>
            <a:off x="504000" y="1768680"/>
            <a:ext cx="9072000" cy="4384081"/>
          </a:xfrm>
          <a:prstGeom prst="rect">
            <a:avLst/>
          </a:prstGeom>
          <a:noFill/>
          <a:ln>
            <a:noFill/>
          </a:ln>
        </p:spPr>
        <p:txBody>
          <a:bodyPr anchorCtr="0" anchor="ctr" bIns="0" lIns="0" spcFirstLastPara="1" rIns="0" wrap="square" tIns="0">
            <a:normAutofit/>
          </a:bodyPr>
          <a:lstStyle>
            <a:lvl1pPr indent="-280035" lvl="0" marL="457200" algn="l">
              <a:lnSpc>
                <a:spcPct val="100000"/>
              </a:lnSpc>
              <a:spcBef>
                <a:spcPts val="1400"/>
              </a:spcBef>
              <a:spcAft>
                <a:spcPts val="0"/>
              </a:spcAft>
              <a:buSzPts val="810"/>
              <a:buChar char="●"/>
              <a:defRPr/>
            </a:lvl1pPr>
            <a:lvl2pPr indent="-314325" lvl="1" marL="914400" algn="l">
              <a:lnSpc>
                <a:spcPct val="100000"/>
              </a:lnSpc>
              <a:spcBef>
                <a:spcPts val="1400"/>
              </a:spcBef>
              <a:spcAft>
                <a:spcPts val="0"/>
              </a:spcAft>
              <a:buSzPts val="1350"/>
              <a:buChar char="●"/>
              <a:defRPr/>
            </a:lvl2pPr>
            <a:lvl3pPr indent="-280035" lvl="2" marL="1371600" algn="l">
              <a:lnSpc>
                <a:spcPct val="100000"/>
              </a:lnSpc>
              <a:spcBef>
                <a:spcPts val="1400"/>
              </a:spcBef>
              <a:spcAft>
                <a:spcPts val="0"/>
              </a:spcAft>
              <a:buSzPts val="810"/>
              <a:buChar char="●"/>
              <a:defRPr/>
            </a:lvl3pPr>
            <a:lvl4pPr indent="-314325" lvl="3" marL="1828800" algn="l">
              <a:lnSpc>
                <a:spcPct val="100000"/>
              </a:lnSpc>
              <a:spcBef>
                <a:spcPts val="1400"/>
              </a:spcBef>
              <a:spcAft>
                <a:spcPts val="0"/>
              </a:spcAft>
              <a:buSzPts val="1350"/>
              <a:buChar char="●"/>
              <a:defRPr/>
            </a:lvl4pPr>
            <a:lvl5pPr indent="-280035" lvl="4" marL="2286000" algn="l">
              <a:lnSpc>
                <a:spcPct val="100000"/>
              </a:lnSpc>
              <a:spcBef>
                <a:spcPts val="1400"/>
              </a:spcBef>
              <a:spcAft>
                <a:spcPts val="0"/>
              </a:spcAft>
              <a:buSzPts val="810"/>
              <a:buChar char="●"/>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20" name="Google Shape;20;p38"/>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cSld name="Title, Content">
    <p:spTree>
      <p:nvGrpSpPr>
        <p:cNvPr id="21" name="Shape 21"/>
        <p:cNvGrpSpPr/>
        <p:nvPr/>
      </p:nvGrpSpPr>
      <p:grpSpPr>
        <a:xfrm>
          <a:off x="0" y="0"/>
          <a:ext cx="0" cy="0"/>
          <a:chOff x="0" y="0"/>
          <a:chExt cx="0" cy="0"/>
        </a:xfrm>
      </p:grpSpPr>
      <p:sp>
        <p:nvSpPr>
          <p:cNvPr id="22" name="Google Shape;22;p39"/>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39"/>
          <p:cNvSpPr txBox="1"/>
          <p:nvPr>
            <p:ph idx="1" type="body"/>
          </p:nvPr>
        </p:nvSpPr>
        <p:spPr>
          <a:xfrm>
            <a:off x="504000" y="1768680"/>
            <a:ext cx="9072000" cy="4384081"/>
          </a:xfrm>
          <a:prstGeom prst="rect">
            <a:avLst/>
          </a:prstGeom>
          <a:noFill/>
          <a:ln>
            <a:noFill/>
          </a:ln>
        </p:spPr>
        <p:txBody>
          <a:bodyPr anchorCtr="0" anchor="t" bIns="0" lIns="0" spcFirstLastPara="1" rIns="0" wrap="square" tIns="0">
            <a:normAutofit/>
          </a:bodyPr>
          <a:lstStyle>
            <a:lvl1pPr indent="-280035" lvl="0" marL="457200" algn="l">
              <a:lnSpc>
                <a:spcPct val="100000"/>
              </a:lnSpc>
              <a:spcBef>
                <a:spcPts val="1400"/>
              </a:spcBef>
              <a:spcAft>
                <a:spcPts val="0"/>
              </a:spcAft>
              <a:buSzPts val="810"/>
              <a:buChar char="●"/>
              <a:defRPr/>
            </a:lvl1pPr>
            <a:lvl2pPr indent="-314325" lvl="1" marL="914400" algn="l">
              <a:lnSpc>
                <a:spcPct val="100000"/>
              </a:lnSpc>
              <a:spcBef>
                <a:spcPts val="1400"/>
              </a:spcBef>
              <a:spcAft>
                <a:spcPts val="0"/>
              </a:spcAft>
              <a:buSzPts val="1350"/>
              <a:buChar char="●"/>
              <a:defRPr/>
            </a:lvl2pPr>
            <a:lvl3pPr indent="-280035" lvl="2" marL="1371600" algn="l">
              <a:lnSpc>
                <a:spcPct val="100000"/>
              </a:lnSpc>
              <a:spcBef>
                <a:spcPts val="1400"/>
              </a:spcBef>
              <a:spcAft>
                <a:spcPts val="0"/>
              </a:spcAft>
              <a:buSzPts val="810"/>
              <a:buChar char="●"/>
              <a:defRPr/>
            </a:lvl3pPr>
            <a:lvl4pPr indent="-314325" lvl="3" marL="1828800" algn="l">
              <a:lnSpc>
                <a:spcPct val="100000"/>
              </a:lnSpc>
              <a:spcBef>
                <a:spcPts val="1400"/>
              </a:spcBef>
              <a:spcAft>
                <a:spcPts val="0"/>
              </a:spcAft>
              <a:buSzPts val="1350"/>
              <a:buChar char="●"/>
              <a:defRPr/>
            </a:lvl4pPr>
            <a:lvl5pPr indent="-280035" lvl="4" marL="2286000" algn="l">
              <a:lnSpc>
                <a:spcPct val="100000"/>
              </a:lnSpc>
              <a:spcBef>
                <a:spcPts val="1400"/>
              </a:spcBef>
              <a:spcAft>
                <a:spcPts val="0"/>
              </a:spcAft>
              <a:buSzPts val="810"/>
              <a:buChar char="●"/>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24" name="Google Shape;24;p39"/>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p:cSld name="Title, 2 Content">
    <p:spTree>
      <p:nvGrpSpPr>
        <p:cNvPr id="25" name="Shape 25"/>
        <p:cNvGrpSpPr/>
        <p:nvPr/>
      </p:nvGrpSpPr>
      <p:grpSpPr>
        <a:xfrm>
          <a:off x="0" y="0"/>
          <a:ext cx="0" cy="0"/>
          <a:chOff x="0" y="0"/>
          <a:chExt cx="0" cy="0"/>
        </a:xfrm>
      </p:grpSpPr>
      <p:sp>
        <p:nvSpPr>
          <p:cNvPr id="26" name="Google Shape;26;p40"/>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40"/>
          <p:cNvSpPr txBox="1"/>
          <p:nvPr>
            <p:ph idx="1" type="body"/>
          </p:nvPr>
        </p:nvSpPr>
        <p:spPr>
          <a:xfrm>
            <a:off x="504000" y="1768680"/>
            <a:ext cx="4426921" cy="4384081"/>
          </a:xfrm>
          <a:prstGeom prst="rect">
            <a:avLst/>
          </a:prstGeom>
          <a:noFill/>
          <a:ln>
            <a:noFill/>
          </a:ln>
        </p:spPr>
        <p:txBody>
          <a:bodyPr anchorCtr="0" anchor="t" bIns="0" lIns="0" spcFirstLastPara="1" rIns="0" wrap="square" tIns="0">
            <a:normAutofit/>
          </a:bodyPr>
          <a:lstStyle>
            <a:lvl1pPr indent="-280035" lvl="0" marL="457200" algn="l">
              <a:lnSpc>
                <a:spcPct val="100000"/>
              </a:lnSpc>
              <a:spcBef>
                <a:spcPts val="1400"/>
              </a:spcBef>
              <a:spcAft>
                <a:spcPts val="0"/>
              </a:spcAft>
              <a:buSzPts val="810"/>
              <a:buChar char="●"/>
              <a:defRPr/>
            </a:lvl1pPr>
            <a:lvl2pPr indent="-314325" lvl="1" marL="914400" algn="l">
              <a:lnSpc>
                <a:spcPct val="100000"/>
              </a:lnSpc>
              <a:spcBef>
                <a:spcPts val="1400"/>
              </a:spcBef>
              <a:spcAft>
                <a:spcPts val="0"/>
              </a:spcAft>
              <a:buSzPts val="1350"/>
              <a:buChar char="●"/>
              <a:defRPr/>
            </a:lvl2pPr>
            <a:lvl3pPr indent="-280035" lvl="2" marL="1371600" algn="l">
              <a:lnSpc>
                <a:spcPct val="100000"/>
              </a:lnSpc>
              <a:spcBef>
                <a:spcPts val="1400"/>
              </a:spcBef>
              <a:spcAft>
                <a:spcPts val="0"/>
              </a:spcAft>
              <a:buSzPts val="810"/>
              <a:buChar char="●"/>
              <a:defRPr/>
            </a:lvl3pPr>
            <a:lvl4pPr indent="-314325" lvl="3" marL="1828800" algn="l">
              <a:lnSpc>
                <a:spcPct val="100000"/>
              </a:lnSpc>
              <a:spcBef>
                <a:spcPts val="1400"/>
              </a:spcBef>
              <a:spcAft>
                <a:spcPts val="0"/>
              </a:spcAft>
              <a:buSzPts val="1350"/>
              <a:buChar char="●"/>
              <a:defRPr/>
            </a:lvl4pPr>
            <a:lvl5pPr indent="-280035" lvl="4" marL="2286000" algn="l">
              <a:lnSpc>
                <a:spcPct val="100000"/>
              </a:lnSpc>
              <a:spcBef>
                <a:spcPts val="1400"/>
              </a:spcBef>
              <a:spcAft>
                <a:spcPts val="0"/>
              </a:spcAft>
              <a:buSzPts val="810"/>
              <a:buChar char="●"/>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28" name="Google Shape;28;p40"/>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9" name="Shape 29"/>
        <p:cNvGrpSpPr/>
        <p:nvPr/>
      </p:nvGrpSpPr>
      <p:grpSpPr>
        <a:xfrm>
          <a:off x="0" y="0"/>
          <a:ext cx="0" cy="0"/>
          <a:chOff x="0" y="0"/>
          <a:chExt cx="0" cy="0"/>
        </a:xfrm>
      </p:grpSpPr>
      <p:sp>
        <p:nvSpPr>
          <p:cNvPr id="30" name="Google Shape;30;p41"/>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41"/>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p:cSld name="Centered Text">
    <p:spTree>
      <p:nvGrpSpPr>
        <p:cNvPr id="32" name="Shape 32"/>
        <p:cNvGrpSpPr/>
        <p:nvPr/>
      </p:nvGrpSpPr>
      <p:grpSpPr>
        <a:xfrm>
          <a:off x="0" y="0"/>
          <a:ext cx="0" cy="0"/>
          <a:chOff x="0" y="0"/>
          <a:chExt cx="0" cy="0"/>
        </a:xfrm>
      </p:grpSpPr>
      <p:sp>
        <p:nvSpPr>
          <p:cNvPr id="33" name="Google Shape;33;p42"/>
          <p:cNvSpPr txBox="1"/>
          <p:nvPr>
            <p:ph idx="1" type="body"/>
          </p:nvPr>
        </p:nvSpPr>
        <p:spPr>
          <a:xfrm>
            <a:off x="504000" y="301320"/>
            <a:ext cx="9072000" cy="5850360"/>
          </a:xfrm>
          <a:prstGeom prst="rect">
            <a:avLst/>
          </a:prstGeom>
          <a:noFill/>
          <a:ln>
            <a:noFill/>
          </a:ln>
        </p:spPr>
        <p:txBody>
          <a:bodyPr anchorCtr="0" anchor="ctr" bIns="0" lIns="0" spcFirstLastPara="1" rIns="0" wrap="square" tIns="0">
            <a:normAutofit/>
          </a:bodyPr>
          <a:lstStyle>
            <a:lvl1pPr indent="-280035" lvl="0" marL="457200" algn="l">
              <a:lnSpc>
                <a:spcPct val="100000"/>
              </a:lnSpc>
              <a:spcBef>
                <a:spcPts val="1400"/>
              </a:spcBef>
              <a:spcAft>
                <a:spcPts val="0"/>
              </a:spcAft>
              <a:buSzPts val="810"/>
              <a:buChar char="●"/>
              <a:defRPr/>
            </a:lvl1pPr>
            <a:lvl2pPr indent="-314325" lvl="1" marL="914400" algn="l">
              <a:lnSpc>
                <a:spcPct val="100000"/>
              </a:lnSpc>
              <a:spcBef>
                <a:spcPts val="1400"/>
              </a:spcBef>
              <a:spcAft>
                <a:spcPts val="0"/>
              </a:spcAft>
              <a:buSzPts val="1350"/>
              <a:buChar char="●"/>
              <a:defRPr/>
            </a:lvl2pPr>
            <a:lvl3pPr indent="-280035" lvl="2" marL="1371600" algn="l">
              <a:lnSpc>
                <a:spcPct val="100000"/>
              </a:lnSpc>
              <a:spcBef>
                <a:spcPts val="1400"/>
              </a:spcBef>
              <a:spcAft>
                <a:spcPts val="0"/>
              </a:spcAft>
              <a:buSzPts val="810"/>
              <a:buChar char="●"/>
              <a:defRPr/>
            </a:lvl3pPr>
            <a:lvl4pPr indent="-314325" lvl="3" marL="1828800" algn="l">
              <a:lnSpc>
                <a:spcPct val="100000"/>
              </a:lnSpc>
              <a:spcBef>
                <a:spcPts val="1400"/>
              </a:spcBef>
              <a:spcAft>
                <a:spcPts val="0"/>
              </a:spcAft>
              <a:buSzPts val="1350"/>
              <a:buChar char="●"/>
              <a:defRPr/>
            </a:lvl4pPr>
            <a:lvl5pPr indent="-280035" lvl="4" marL="2286000" algn="l">
              <a:lnSpc>
                <a:spcPct val="100000"/>
              </a:lnSpc>
              <a:spcBef>
                <a:spcPts val="1400"/>
              </a:spcBef>
              <a:spcAft>
                <a:spcPts val="0"/>
              </a:spcAft>
              <a:buSzPts val="810"/>
              <a:buChar char="●"/>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34" name="Google Shape;34;p42"/>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p:cSld name="Title, 2 Content and Content">
    <p:spTree>
      <p:nvGrpSpPr>
        <p:cNvPr id="35" name="Shape 35"/>
        <p:cNvGrpSpPr/>
        <p:nvPr/>
      </p:nvGrpSpPr>
      <p:grpSpPr>
        <a:xfrm>
          <a:off x="0" y="0"/>
          <a:ext cx="0" cy="0"/>
          <a:chOff x="0" y="0"/>
          <a:chExt cx="0" cy="0"/>
        </a:xfrm>
      </p:grpSpPr>
      <p:sp>
        <p:nvSpPr>
          <p:cNvPr id="36" name="Google Shape;36;p43"/>
          <p:cNvSpPr txBox="1"/>
          <p:nvPr>
            <p:ph type="title"/>
          </p:nvPr>
        </p:nvSpPr>
        <p:spPr>
          <a:xfrm>
            <a:off x="504000" y="301320"/>
            <a:ext cx="9072000" cy="1261801"/>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7" name="Google Shape;37;p43"/>
          <p:cNvSpPr txBox="1"/>
          <p:nvPr>
            <p:ph idx="1" type="body"/>
          </p:nvPr>
        </p:nvSpPr>
        <p:spPr>
          <a:xfrm>
            <a:off x="504000" y="1768680"/>
            <a:ext cx="4426921" cy="2090880"/>
          </a:xfrm>
          <a:prstGeom prst="rect">
            <a:avLst/>
          </a:prstGeom>
          <a:noFill/>
          <a:ln>
            <a:noFill/>
          </a:ln>
        </p:spPr>
        <p:txBody>
          <a:bodyPr anchorCtr="0" anchor="t" bIns="0" lIns="0" spcFirstLastPara="1" rIns="0" wrap="square" tIns="0">
            <a:normAutofit/>
          </a:bodyPr>
          <a:lstStyle>
            <a:lvl1pPr indent="-280035" lvl="0" marL="457200" algn="l">
              <a:lnSpc>
                <a:spcPct val="100000"/>
              </a:lnSpc>
              <a:spcBef>
                <a:spcPts val="1400"/>
              </a:spcBef>
              <a:spcAft>
                <a:spcPts val="0"/>
              </a:spcAft>
              <a:buSzPts val="810"/>
              <a:buChar char="●"/>
              <a:defRPr/>
            </a:lvl1pPr>
            <a:lvl2pPr indent="-314325" lvl="1" marL="914400" algn="l">
              <a:lnSpc>
                <a:spcPct val="100000"/>
              </a:lnSpc>
              <a:spcBef>
                <a:spcPts val="1400"/>
              </a:spcBef>
              <a:spcAft>
                <a:spcPts val="0"/>
              </a:spcAft>
              <a:buSzPts val="1350"/>
              <a:buChar char="●"/>
              <a:defRPr/>
            </a:lvl2pPr>
            <a:lvl3pPr indent="-280035" lvl="2" marL="1371600" algn="l">
              <a:lnSpc>
                <a:spcPct val="100000"/>
              </a:lnSpc>
              <a:spcBef>
                <a:spcPts val="1400"/>
              </a:spcBef>
              <a:spcAft>
                <a:spcPts val="0"/>
              </a:spcAft>
              <a:buSzPts val="810"/>
              <a:buChar char="●"/>
              <a:defRPr/>
            </a:lvl3pPr>
            <a:lvl4pPr indent="-314325" lvl="3" marL="1828800" algn="l">
              <a:lnSpc>
                <a:spcPct val="100000"/>
              </a:lnSpc>
              <a:spcBef>
                <a:spcPts val="1400"/>
              </a:spcBef>
              <a:spcAft>
                <a:spcPts val="0"/>
              </a:spcAft>
              <a:buSzPts val="1350"/>
              <a:buChar char="●"/>
              <a:defRPr/>
            </a:lvl4pPr>
            <a:lvl5pPr indent="-280035" lvl="4" marL="2286000" algn="l">
              <a:lnSpc>
                <a:spcPct val="100000"/>
              </a:lnSpc>
              <a:spcBef>
                <a:spcPts val="1400"/>
              </a:spcBef>
              <a:spcAft>
                <a:spcPts val="0"/>
              </a:spcAft>
              <a:buSzPts val="810"/>
              <a:buChar char="●"/>
              <a:defRPr/>
            </a:lvl5pPr>
            <a:lvl6pPr indent="-280035" lvl="5" marL="2743200" algn="l">
              <a:lnSpc>
                <a:spcPct val="100000"/>
              </a:lnSpc>
              <a:spcBef>
                <a:spcPts val="1400"/>
              </a:spcBef>
              <a:spcAft>
                <a:spcPts val="0"/>
              </a:spcAft>
              <a:buSzPts val="810"/>
              <a:buChar char="●"/>
              <a:defRPr/>
            </a:lvl6pPr>
            <a:lvl7pPr indent="-280035" lvl="6" marL="3200400" algn="l">
              <a:lnSpc>
                <a:spcPct val="100000"/>
              </a:lnSpc>
              <a:spcBef>
                <a:spcPts val="1400"/>
              </a:spcBef>
              <a:spcAft>
                <a:spcPts val="0"/>
              </a:spcAft>
              <a:buSzPts val="810"/>
              <a:buChar char="●"/>
              <a:defRPr/>
            </a:lvl7pPr>
            <a:lvl8pPr indent="-228600" lvl="7" marL="3657600" algn="l">
              <a:lnSpc>
                <a:spcPct val="100000"/>
              </a:lnSpc>
              <a:spcBef>
                <a:spcPts val="1400"/>
              </a:spcBef>
              <a:spcAft>
                <a:spcPts val="0"/>
              </a:spcAft>
              <a:buSzPts val="1800"/>
              <a:buNone/>
              <a:defRPr/>
            </a:lvl8pPr>
            <a:lvl9pPr indent="-228600" lvl="8" marL="4114800" algn="l">
              <a:lnSpc>
                <a:spcPct val="100000"/>
              </a:lnSpc>
              <a:spcBef>
                <a:spcPts val="1400"/>
              </a:spcBef>
              <a:spcAft>
                <a:spcPts val="0"/>
              </a:spcAft>
              <a:buSzPts val="1800"/>
              <a:buNone/>
              <a:defRPr/>
            </a:lvl9pPr>
          </a:lstStyle>
          <a:p/>
        </p:txBody>
      </p:sp>
      <p:sp>
        <p:nvSpPr>
          <p:cNvPr id="38" name="Google Shape;38;p43"/>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algn="r">
              <a:lnSpc>
                <a:spcPct val="100000"/>
              </a:lnSpc>
              <a:spcBef>
                <a:spcPts val="0"/>
              </a:spcBef>
              <a:spcAft>
                <a:spcPts val="0"/>
              </a:spcAft>
              <a:buClr>
                <a:srgbClr val="585858"/>
              </a:buClr>
              <a:buSzPts val="1200"/>
              <a:buFont typeface="Arial"/>
              <a:buNone/>
              <a:defRPr sz="1200">
                <a:solidFill>
                  <a:srgbClr val="585858"/>
                </a:solidFill>
              </a:defRPr>
            </a:lvl1pPr>
            <a:lvl2pPr indent="0" lvl="1" marL="0" algn="r">
              <a:lnSpc>
                <a:spcPct val="100000"/>
              </a:lnSpc>
              <a:spcBef>
                <a:spcPts val="0"/>
              </a:spcBef>
              <a:spcAft>
                <a:spcPts val="0"/>
              </a:spcAft>
              <a:buClr>
                <a:srgbClr val="585858"/>
              </a:buClr>
              <a:buSzPts val="1200"/>
              <a:buFont typeface="Arial"/>
              <a:buNone/>
              <a:defRPr sz="1200">
                <a:solidFill>
                  <a:srgbClr val="585858"/>
                </a:solidFill>
              </a:defRPr>
            </a:lvl2pPr>
            <a:lvl3pPr indent="0" lvl="2" marL="0" algn="r">
              <a:lnSpc>
                <a:spcPct val="100000"/>
              </a:lnSpc>
              <a:spcBef>
                <a:spcPts val="0"/>
              </a:spcBef>
              <a:spcAft>
                <a:spcPts val="0"/>
              </a:spcAft>
              <a:buClr>
                <a:srgbClr val="585858"/>
              </a:buClr>
              <a:buSzPts val="1200"/>
              <a:buFont typeface="Arial"/>
              <a:buNone/>
              <a:defRPr sz="1200">
                <a:solidFill>
                  <a:srgbClr val="585858"/>
                </a:solidFill>
              </a:defRPr>
            </a:lvl3pPr>
            <a:lvl4pPr indent="0" lvl="3" marL="0" algn="r">
              <a:lnSpc>
                <a:spcPct val="100000"/>
              </a:lnSpc>
              <a:spcBef>
                <a:spcPts val="0"/>
              </a:spcBef>
              <a:spcAft>
                <a:spcPts val="0"/>
              </a:spcAft>
              <a:buClr>
                <a:srgbClr val="585858"/>
              </a:buClr>
              <a:buSzPts val="1200"/>
              <a:buFont typeface="Arial"/>
              <a:buNone/>
              <a:defRPr sz="1200">
                <a:solidFill>
                  <a:srgbClr val="585858"/>
                </a:solidFill>
              </a:defRPr>
            </a:lvl4pPr>
            <a:lvl5pPr indent="0" lvl="4" marL="0" algn="r">
              <a:lnSpc>
                <a:spcPct val="100000"/>
              </a:lnSpc>
              <a:spcBef>
                <a:spcPts val="0"/>
              </a:spcBef>
              <a:spcAft>
                <a:spcPts val="0"/>
              </a:spcAft>
              <a:buClr>
                <a:srgbClr val="585858"/>
              </a:buClr>
              <a:buSzPts val="1200"/>
              <a:buFont typeface="Arial"/>
              <a:buNone/>
              <a:defRPr sz="1200">
                <a:solidFill>
                  <a:srgbClr val="585858"/>
                </a:solidFill>
              </a:defRPr>
            </a:lvl5pPr>
            <a:lvl6pPr indent="0" lvl="5" marL="0" algn="r">
              <a:lnSpc>
                <a:spcPct val="100000"/>
              </a:lnSpc>
              <a:spcBef>
                <a:spcPts val="0"/>
              </a:spcBef>
              <a:spcAft>
                <a:spcPts val="0"/>
              </a:spcAft>
              <a:buClr>
                <a:srgbClr val="585858"/>
              </a:buClr>
              <a:buSzPts val="1200"/>
              <a:buFont typeface="Arial"/>
              <a:buNone/>
              <a:defRPr sz="1200">
                <a:solidFill>
                  <a:srgbClr val="585858"/>
                </a:solidFill>
              </a:defRPr>
            </a:lvl6pPr>
            <a:lvl7pPr indent="0" lvl="6" marL="0" algn="r">
              <a:lnSpc>
                <a:spcPct val="100000"/>
              </a:lnSpc>
              <a:spcBef>
                <a:spcPts val="0"/>
              </a:spcBef>
              <a:spcAft>
                <a:spcPts val="0"/>
              </a:spcAft>
              <a:buClr>
                <a:srgbClr val="585858"/>
              </a:buClr>
              <a:buSzPts val="1200"/>
              <a:buFont typeface="Arial"/>
              <a:buNone/>
              <a:defRPr sz="1200">
                <a:solidFill>
                  <a:srgbClr val="585858"/>
                </a:solidFill>
              </a:defRPr>
            </a:lvl7pPr>
            <a:lvl8pPr indent="0" lvl="7" marL="0" algn="r">
              <a:lnSpc>
                <a:spcPct val="100000"/>
              </a:lnSpc>
              <a:spcBef>
                <a:spcPts val="0"/>
              </a:spcBef>
              <a:spcAft>
                <a:spcPts val="0"/>
              </a:spcAft>
              <a:buClr>
                <a:srgbClr val="585858"/>
              </a:buClr>
              <a:buSzPts val="1200"/>
              <a:buFont typeface="Arial"/>
              <a:buNone/>
              <a:defRPr sz="1200">
                <a:solidFill>
                  <a:srgbClr val="585858"/>
                </a:solidFill>
              </a:defRPr>
            </a:lvl8pPr>
            <a:lvl9pPr indent="0" lvl="8" marL="0" algn="r">
              <a:lnSpc>
                <a:spcPct val="100000"/>
              </a:lnSpc>
              <a:spcBef>
                <a:spcPts val="0"/>
              </a:spcBef>
              <a:spcAft>
                <a:spcPts val="0"/>
              </a:spcAft>
              <a:buClr>
                <a:srgbClr val="585858"/>
              </a:buClr>
              <a:buSzPts val="1200"/>
              <a:buFont typeface="Arial"/>
              <a:buNone/>
              <a:defRPr sz="12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503555" y="101453"/>
            <a:ext cx="9063991" cy="1661731"/>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400"/>
              <a:buFont typeface="Arial"/>
              <a:buNone/>
              <a:defRPr b="0" i="0" sz="44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503555" y="1763183"/>
            <a:ext cx="9063991" cy="5793317"/>
          </a:xfrm>
          <a:prstGeom prst="rect">
            <a:avLst/>
          </a:prstGeom>
          <a:noFill/>
          <a:ln>
            <a:noFill/>
          </a:ln>
        </p:spPr>
        <p:txBody>
          <a:bodyPr anchorCtr="0" anchor="t" bIns="0" lIns="0" spcFirstLastPara="1" rIns="0" wrap="square" tIns="0">
            <a:normAutofit/>
          </a:bodyPr>
          <a:lstStyle>
            <a:lvl1pPr indent="-320040" lvl="0" marL="457200" marR="0" rtl="0" algn="l">
              <a:lnSpc>
                <a:spcPct val="100000"/>
              </a:lnSpc>
              <a:spcBef>
                <a:spcPts val="1400"/>
              </a:spcBef>
              <a:spcAft>
                <a:spcPts val="0"/>
              </a:spcAft>
              <a:buClr>
                <a:srgbClr val="000000"/>
              </a:buClr>
              <a:buSzPts val="1440"/>
              <a:buFont typeface="Arial"/>
              <a:buChar char="●"/>
              <a:defRPr b="0" i="0" sz="3200" u="none" cap="none" strike="noStrike">
                <a:solidFill>
                  <a:srgbClr val="000000"/>
                </a:solidFill>
                <a:latin typeface="Arial"/>
                <a:ea typeface="Arial"/>
                <a:cs typeface="Arial"/>
                <a:sym typeface="Arial"/>
              </a:defRPr>
            </a:lvl1pPr>
            <a:lvl2pPr indent="-381000" lvl="1" marL="914400" marR="0" rtl="0" algn="l">
              <a:lnSpc>
                <a:spcPct val="100000"/>
              </a:lnSpc>
              <a:spcBef>
                <a:spcPts val="1400"/>
              </a:spcBef>
              <a:spcAft>
                <a:spcPts val="0"/>
              </a:spcAft>
              <a:buClr>
                <a:srgbClr val="000000"/>
              </a:buClr>
              <a:buSzPts val="2400"/>
              <a:buFont typeface="Noto Sans Symbols"/>
              <a:buChar char="●"/>
              <a:defRPr b="0" i="0" sz="3200" u="none" cap="none" strike="noStrike">
                <a:solidFill>
                  <a:srgbClr val="000000"/>
                </a:solidFill>
                <a:latin typeface="Arial"/>
                <a:ea typeface="Arial"/>
                <a:cs typeface="Arial"/>
                <a:sym typeface="Arial"/>
              </a:defRPr>
            </a:lvl2pPr>
            <a:lvl3pPr indent="-320039" lvl="2" marL="1371600" marR="0" rtl="0" algn="l">
              <a:lnSpc>
                <a:spcPct val="100000"/>
              </a:lnSpc>
              <a:spcBef>
                <a:spcPts val="1400"/>
              </a:spcBef>
              <a:spcAft>
                <a:spcPts val="0"/>
              </a:spcAft>
              <a:buClr>
                <a:srgbClr val="000000"/>
              </a:buClr>
              <a:buSzPts val="1440"/>
              <a:buFont typeface="Noto Sans Symbols"/>
              <a:buChar char="●"/>
              <a:defRPr b="0" i="0" sz="3200" u="none" cap="none" strike="noStrike">
                <a:solidFill>
                  <a:srgbClr val="000000"/>
                </a:solidFill>
                <a:latin typeface="Arial"/>
                <a:ea typeface="Arial"/>
                <a:cs typeface="Arial"/>
                <a:sym typeface="Arial"/>
              </a:defRPr>
            </a:lvl3pPr>
            <a:lvl4pPr indent="-381000" lvl="3" marL="1828800" marR="0" rtl="0" algn="l">
              <a:lnSpc>
                <a:spcPct val="100000"/>
              </a:lnSpc>
              <a:spcBef>
                <a:spcPts val="1400"/>
              </a:spcBef>
              <a:spcAft>
                <a:spcPts val="0"/>
              </a:spcAft>
              <a:buClr>
                <a:srgbClr val="000000"/>
              </a:buClr>
              <a:buSzPts val="2400"/>
              <a:buFont typeface="Noto Sans Symbols"/>
              <a:buChar char="●"/>
              <a:defRPr b="0" i="0" sz="3200" u="none" cap="none" strike="noStrike">
                <a:solidFill>
                  <a:srgbClr val="000000"/>
                </a:solidFill>
                <a:latin typeface="Arial"/>
                <a:ea typeface="Arial"/>
                <a:cs typeface="Arial"/>
                <a:sym typeface="Arial"/>
              </a:defRPr>
            </a:lvl4pPr>
            <a:lvl5pPr indent="-320039" lvl="4" marL="2286000" marR="0" rtl="0" algn="l">
              <a:lnSpc>
                <a:spcPct val="100000"/>
              </a:lnSpc>
              <a:spcBef>
                <a:spcPts val="1400"/>
              </a:spcBef>
              <a:spcAft>
                <a:spcPts val="0"/>
              </a:spcAft>
              <a:buClr>
                <a:srgbClr val="000000"/>
              </a:buClr>
              <a:buSzPts val="1440"/>
              <a:buFont typeface="Noto Sans Symbols"/>
              <a:buChar char="●"/>
              <a:defRPr b="0" i="0" sz="3200" u="none" cap="none" strike="noStrike">
                <a:solidFill>
                  <a:srgbClr val="000000"/>
                </a:solidFill>
                <a:latin typeface="Arial"/>
                <a:ea typeface="Arial"/>
                <a:cs typeface="Arial"/>
                <a:sym typeface="Arial"/>
              </a:defRPr>
            </a:lvl5pPr>
            <a:lvl6pPr indent="-320039" lvl="5" marL="2743200" marR="0" rtl="0" algn="l">
              <a:lnSpc>
                <a:spcPct val="100000"/>
              </a:lnSpc>
              <a:spcBef>
                <a:spcPts val="1400"/>
              </a:spcBef>
              <a:spcAft>
                <a:spcPts val="0"/>
              </a:spcAft>
              <a:buClr>
                <a:srgbClr val="000000"/>
              </a:buClr>
              <a:buSzPts val="1440"/>
              <a:buFont typeface="Noto Sans Symbols"/>
              <a:buChar char="●"/>
              <a:defRPr b="0" i="0" sz="3200" u="none" cap="none" strike="noStrike">
                <a:solidFill>
                  <a:srgbClr val="000000"/>
                </a:solidFill>
                <a:latin typeface="Arial"/>
                <a:ea typeface="Arial"/>
                <a:cs typeface="Arial"/>
                <a:sym typeface="Arial"/>
              </a:defRPr>
            </a:lvl6pPr>
            <a:lvl7pPr indent="-320039" lvl="6" marL="3200400" marR="0" rtl="0" algn="l">
              <a:lnSpc>
                <a:spcPct val="100000"/>
              </a:lnSpc>
              <a:spcBef>
                <a:spcPts val="1400"/>
              </a:spcBef>
              <a:spcAft>
                <a:spcPts val="0"/>
              </a:spcAft>
              <a:buClr>
                <a:srgbClr val="000000"/>
              </a:buClr>
              <a:buSzPts val="1440"/>
              <a:buFont typeface="Noto Sans Symbols"/>
              <a:buChar char="●"/>
              <a:defRPr b="0" i="0" sz="3200" u="none" cap="none" strike="noStrike">
                <a:solidFill>
                  <a:srgbClr val="000000"/>
                </a:solidFill>
                <a:latin typeface="Arial"/>
                <a:ea typeface="Arial"/>
                <a:cs typeface="Arial"/>
                <a:sym typeface="Arial"/>
              </a:defRPr>
            </a:lvl7pPr>
            <a:lvl8pPr indent="-228600" lvl="7" marL="3657600" marR="0" rtl="0" algn="l">
              <a:lnSpc>
                <a:spcPct val="100000"/>
              </a:lnSpc>
              <a:spcBef>
                <a:spcPts val="1400"/>
              </a:spcBef>
              <a:spcAft>
                <a:spcPts val="0"/>
              </a:spcAft>
              <a:buClr>
                <a:srgbClr val="000000"/>
              </a:buClr>
              <a:buSzPts val="3200"/>
              <a:buFont typeface="Noto Sans Symbols"/>
              <a:buNone/>
              <a:defRPr b="0" i="0" sz="3200" u="none" cap="none" strike="noStrike">
                <a:solidFill>
                  <a:srgbClr val="000000"/>
                </a:solidFill>
                <a:latin typeface="Arial"/>
                <a:ea typeface="Arial"/>
                <a:cs typeface="Arial"/>
                <a:sym typeface="Arial"/>
              </a:defRPr>
            </a:lvl8pPr>
            <a:lvl9pPr indent="-228600" lvl="8" marL="4114800" marR="0" rtl="0" algn="l">
              <a:lnSpc>
                <a:spcPct val="100000"/>
              </a:lnSpc>
              <a:spcBef>
                <a:spcPts val="1400"/>
              </a:spcBef>
              <a:spcAft>
                <a:spcPts val="0"/>
              </a:spcAft>
              <a:buClr>
                <a:srgbClr val="000000"/>
              </a:buClr>
              <a:buSzPts val="3200"/>
              <a:buFont typeface="Noto Sans Symbols"/>
              <a:buNone/>
              <a:defRPr b="0" i="0" sz="3200" u="none" cap="none" strike="noStrike">
                <a:solidFill>
                  <a:srgbClr val="000000"/>
                </a:solidFill>
                <a:latin typeface="Arial"/>
                <a:ea typeface="Arial"/>
                <a:cs typeface="Arial"/>
                <a:sym typeface="Arial"/>
              </a:defRPr>
            </a:lvl9pPr>
          </a:lstStyle>
          <a:p/>
        </p:txBody>
      </p:sp>
      <p:sp>
        <p:nvSpPr>
          <p:cNvPr id="8" name="Google Shape;8;p34"/>
          <p:cNvSpPr txBox="1"/>
          <p:nvPr>
            <p:ph idx="12" type="sldNum"/>
          </p:nvPr>
        </p:nvSpPr>
        <p:spPr>
          <a:xfrm>
            <a:off x="9169038" y="6671332"/>
            <a:ext cx="405882" cy="396736"/>
          </a:xfrm>
          <a:prstGeom prst="rect">
            <a:avLst/>
          </a:prstGeom>
          <a:noFill/>
          <a:ln>
            <a:noFill/>
          </a:ln>
        </p:spPr>
        <p:txBody>
          <a:bodyPr anchorCtr="0" anchor="ctr" bIns="111950" lIns="111950" spcFirstLastPara="1" rIns="111950" wrap="square" tIns="111950">
            <a:spAutoFit/>
          </a:bodyPr>
          <a:lstStyle>
            <a:lvl1pPr indent="0" lvl="0" marL="0" marR="0" rtl="0" algn="r">
              <a:lnSpc>
                <a:spcPct val="100000"/>
              </a:lnSpc>
              <a:spcBef>
                <a:spcPts val="0"/>
              </a:spcBef>
              <a:spcAft>
                <a:spcPts val="0"/>
              </a:spcAft>
              <a:buClr>
                <a:srgbClr val="585858"/>
              </a:buClr>
              <a:buSzPts val="1200"/>
              <a:buFont typeface="Arial"/>
              <a:buNone/>
              <a:defRPr b="0" i="0" sz="12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200"/>
              <a:buFont typeface="Arial"/>
              <a:buNone/>
              <a:defRPr b="0" i="0" sz="12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200"/>
              <a:buFont typeface="Arial"/>
              <a:buNone/>
              <a:defRPr b="0" i="0" sz="12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200"/>
              <a:buFont typeface="Arial"/>
              <a:buNone/>
              <a:defRPr b="0" i="0" sz="12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200"/>
              <a:buFont typeface="Arial"/>
              <a:buNone/>
              <a:defRPr b="0" i="0" sz="12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200"/>
              <a:buFont typeface="Arial"/>
              <a:buNone/>
              <a:defRPr b="0" i="0" sz="12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200"/>
              <a:buFont typeface="Arial"/>
              <a:buNone/>
              <a:defRPr b="0" i="0" sz="12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200"/>
              <a:buFont typeface="Arial"/>
              <a:buNone/>
              <a:defRPr b="0" i="0" sz="12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200"/>
              <a:buFont typeface="Arial"/>
              <a:buNone/>
              <a:defRPr b="0" i="0" sz="12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pSp>
        <p:nvGrpSpPr>
          <p:cNvPr id="105" name="Google Shape;105;p1"/>
          <p:cNvGrpSpPr/>
          <p:nvPr/>
        </p:nvGrpSpPr>
        <p:grpSpPr>
          <a:xfrm>
            <a:off x="-10210" y="1193"/>
            <a:ext cx="10091520" cy="7554114"/>
            <a:chOff x="-1" y="-1"/>
            <a:chExt cx="10091518" cy="7554113"/>
          </a:xfrm>
        </p:grpSpPr>
        <p:sp>
          <p:nvSpPr>
            <p:cNvPr id="106" name="Google Shape;106;p1"/>
            <p:cNvSpPr/>
            <p:nvPr/>
          </p:nvSpPr>
          <p:spPr>
            <a:xfrm>
              <a:off x="-1" y="-1"/>
              <a:ext cx="10091518" cy="7554113"/>
            </a:xfrm>
            <a:prstGeom prst="rect">
              <a:avLst/>
            </a:prstGeom>
            <a:solidFill>
              <a:srgbClr val="FF6600"/>
            </a:solidFill>
            <a:ln>
              <a:noFill/>
            </a:ln>
          </p:spPr>
          <p:txBody>
            <a:bodyPr anchorCtr="0" anchor="ctr" bIns="0" lIns="0" spcFirstLastPara="1" rIns="0" wrap="square" tIns="0">
              <a:noAutofit/>
            </a:bodyPr>
            <a:lstStyle/>
            <a:p>
              <a:pPr indent="0" lvl="0" marL="0" marR="0" rtl="0" algn="ctr">
                <a:lnSpc>
                  <a:spcPct val="93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107" name="Google Shape;107;p1"/>
            <p:cNvSpPr txBox="1"/>
            <p:nvPr/>
          </p:nvSpPr>
          <p:spPr>
            <a:xfrm>
              <a:off x="-1" y="1959609"/>
              <a:ext cx="10091518" cy="3659527"/>
            </a:xfrm>
            <a:prstGeom prst="rect">
              <a:avLst/>
            </a:prstGeom>
            <a:noFill/>
            <a:ln>
              <a:noFill/>
            </a:ln>
          </p:spPr>
          <p:txBody>
            <a:bodyPr anchorCtr="0" anchor="ctr" bIns="0" lIns="0" spcFirstLastPara="1" rIns="0" wrap="square" tIns="0">
              <a:noAutofit/>
            </a:bodyPr>
            <a:lstStyle/>
            <a:p>
              <a:pPr indent="0" lvl="0" marL="0" marR="0" rtl="0" algn="ctr">
                <a:lnSpc>
                  <a:spcPct val="93000"/>
                </a:lnSpc>
                <a:spcBef>
                  <a:spcPts val="0"/>
                </a:spcBef>
                <a:spcAft>
                  <a:spcPts val="0"/>
                </a:spcAft>
                <a:buClr>
                  <a:srgbClr val="000000"/>
                </a:buClr>
                <a:buSzPts val="6000"/>
                <a:buFont typeface="Arial"/>
                <a:buNone/>
              </a:pPr>
              <a:r>
                <a:t/>
              </a:r>
              <a:endParaRPr b="0" i="0" sz="6000" u="none" cap="none" strike="noStrike">
                <a:solidFill>
                  <a:srgbClr val="000000"/>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4800"/>
                <a:buFont typeface="Arial"/>
                <a:buNone/>
              </a:pPr>
              <a:r>
                <a:rPr b="1" i="0" lang="en-US" sz="4800" u="none" cap="none" strike="noStrike">
                  <a:solidFill>
                    <a:srgbClr val="000000"/>
                  </a:solidFill>
                  <a:latin typeface="Arial"/>
                  <a:ea typeface="Arial"/>
                  <a:cs typeface="Arial"/>
                  <a:sym typeface="Arial"/>
                </a:rPr>
                <a:t>Assemblée Générale</a:t>
              </a:r>
              <a:endParaRPr/>
            </a:p>
            <a:p>
              <a:pPr indent="0" lvl="0" marL="0" marR="0" rtl="0" algn="ctr">
                <a:lnSpc>
                  <a:spcPct val="93000"/>
                </a:lnSpc>
                <a:spcBef>
                  <a:spcPts val="0"/>
                </a:spcBef>
                <a:spcAft>
                  <a:spcPts val="0"/>
                </a:spcAft>
                <a:buClr>
                  <a:srgbClr val="000000"/>
                </a:buClr>
                <a:buSzPts val="4800"/>
                <a:buFont typeface="Arial"/>
                <a:buNone/>
              </a:pPr>
              <a:r>
                <a:rPr b="1" i="0" lang="en-US" sz="4800" u="none" cap="none" strike="noStrike">
                  <a:solidFill>
                    <a:srgbClr val="000000"/>
                  </a:solidFill>
                  <a:latin typeface="Arial"/>
                  <a:ea typeface="Arial"/>
                  <a:cs typeface="Arial"/>
                  <a:sym typeface="Arial"/>
                </a:rPr>
                <a:t>Extraordinaire</a:t>
              </a:r>
              <a:endParaRPr/>
            </a:p>
            <a:p>
              <a:pPr indent="0" lvl="0" marL="0" marR="0" rtl="0" algn="ctr">
                <a:lnSpc>
                  <a:spcPct val="93000"/>
                </a:lnSpc>
                <a:spcBef>
                  <a:spcPts val="0"/>
                </a:spcBef>
                <a:spcAft>
                  <a:spcPts val="0"/>
                </a:spcAft>
                <a:buClr>
                  <a:srgbClr val="000000"/>
                </a:buClr>
                <a:buSzPts val="6000"/>
                <a:buFont typeface="Arial"/>
                <a:buNone/>
              </a:pPr>
              <a:r>
                <a:rPr b="1" i="0" lang="en-US" sz="6000" u="none" cap="none" strike="noStrike">
                  <a:solidFill>
                    <a:srgbClr val="000000"/>
                  </a:solidFill>
                  <a:latin typeface="Arial"/>
                  <a:ea typeface="Arial"/>
                  <a:cs typeface="Arial"/>
                  <a:sym typeface="Arial"/>
                </a:rPr>
                <a:t> </a:t>
              </a:r>
              <a:r>
                <a:rPr b="1" i="0" lang="en-US" sz="3600" u="none" cap="none" strike="noStrike">
                  <a:solidFill>
                    <a:srgbClr val="000000"/>
                  </a:solidFill>
                  <a:latin typeface="Arial"/>
                  <a:ea typeface="Arial"/>
                  <a:cs typeface="Arial"/>
                  <a:sym typeface="Arial"/>
                </a:rPr>
                <a:t>Lion Environnement</a:t>
              </a:r>
              <a:endParaRPr b="0" i="0" sz="3600" u="none" cap="none" strike="noStrike">
                <a:solidFill>
                  <a:srgbClr val="000000"/>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 27 janvier 2024</a:t>
              </a:r>
              <a:endParaRPr/>
            </a:p>
          </p:txBody>
        </p:sp>
      </p:grpSp>
      <p:pic>
        <p:nvPicPr>
          <p:cNvPr descr="Google Shape;114;p14" id="108" name="Google Shape;108;p1"/>
          <p:cNvPicPr preferRelativeResize="0"/>
          <p:nvPr/>
        </p:nvPicPr>
        <p:blipFill rotWithShape="1">
          <a:blip r:embed="rId3">
            <a:alphaModFix/>
          </a:blip>
          <a:srcRect b="0" l="0" r="0" t="0"/>
          <a:stretch/>
        </p:blipFill>
        <p:spPr>
          <a:xfrm>
            <a:off x="467640" y="266760"/>
            <a:ext cx="1089001" cy="1632961"/>
          </a:xfrm>
          <a:prstGeom prst="rect">
            <a:avLst/>
          </a:prstGeom>
          <a:noFill/>
          <a:ln>
            <a:noFill/>
          </a:ln>
        </p:spPr>
      </p:pic>
      <p:sp>
        <p:nvSpPr>
          <p:cNvPr id="109" name="Google Shape;109;p1"/>
          <p:cNvSpPr txBox="1"/>
          <p:nvPr>
            <p:ph idx="4294967295" type="sldNum"/>
          </p:nvPr>
        </p:nvSpPr>
        <p:spPr>
          <a:xfrm>
            <a:off x="9329810" y="6732963"/>
            <a:ext cx="245111" cy="273474"/>
          </a:xfrm>
          <a:prstGeom prst="rect">
            <a:avLst/>
          </a:prstGeom>
          <a:noFill/>
          <a:ln>
            <a:noFill/>
          </a:ln>
        </p:spPr>
        <p:txBody>
          <a:bodyPr anchorCtr="0" anchor="ctr" bIns="111950" lIns="111950" spcFirstLastPara="1" rIns="111950" wrap="square" tIns="111950">
            <a:normAutofit/>
          </a:bodyPr>
          <a:lstStyle/>
          <a:p>
            <a:pPr indent="0" lvl="0" marL="0" marR="0" rtl="0" algn="r">
              <a:lnSpc>
                <a:spcPct val="100000"/>
              </a:lnSpc>
              <a:spcBef>
                <a:spcPts val="0"/>
              </a:spcBef>
              <a:spcAft>
                <a:spcPts val="0"/>
              </a:spcAft>
              <a:buClr>
                <a:srgbClr val="585858"/>
              </a:buClr>
              <a:buSzPts val="300"/>
              <a:buFont typeface="Arial"/>
              <a:buNone/>
            </a:pPr>
            <a:fld id="{00000000-1234-1234-1234-123412341234}" type="slidenum">
              <a:rPr lang="en-US" sz="300"/>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nvSpPr>
        <p:spPr>
          <a:xfrm>
            <a:off x="1171345" y="427566"/>
            <a:ext cx="7728410" cy="12169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800"/>
              <a:buFont typeface="Arial"/>
              <a:buNone/>
            </a:pPr>
            <a:r>
              <a:rPr b="1" i="0" lang="en-US" sz="3800" u="none" cap="none" strike="noStrike">
                <a:solidFill>
                  <a:srgbClr val="000000"/>
                </a:solidFill>
                <a:latin typeface="Arial"/>
                <a:ea typeface="Arial"/>
                <a:cs typeface="Arial"/>
                <a:sym typeface="Arial"/>
              </a:rPr>
              <a:t>Vie associative et communication</a:t>
            </a:r>
            <a:endParaRPr/>
          </a:p>
          <a:p>
            <a:pPr indent="0" lvl="0" marL="0" marR="0" rtl="0" algn="ctr">
              <a:lnSpc>
                <a:spcPct val="100000"/>
              </a:lnSpc>
              <a:spcBef>
                <a:spcPts val="120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 VIE ASSOCIATIVE</a:t>
            </a:r>
            <a:endParaRPr/>
          </a:p>
        </p:txBody>
      </p:sp>
      <p:sp>
        <p:nvSpPr>
          <p:cNvPr id="222" name="Google Shape;222;p10"/>
          <p:cNvSpPr txBox="1"/>
          <p:nvPr/>
        </p:nvSpPr>
        <p:spPr>
          <a:xfrm>
            <a:off x="2209800" y="2691870"/>
            <a:ext cx="7624800" cy="3955800"/>
          </a:xfrm>
          <a:prstGeom prst="rect">
            <a:avLst/>
          </a:prstGeom>
          <a:noFill/>
          <a:ln>
            <a:noFill/>
          </a:ln>
        </p:spPr>
        <p:txBody>
          <a:bodyPr anchorCtr="0" anchor="t" bIns="0" lIns="0" spcFirstLastPara="1" rIns="0" wrap="square" tIns="0">
            <a:spAutoFit/>
          </a:bodyPr>
          <a:lstStyle/>
          <a:p>
            <a:pPr indent="-203200" lvl="0" marL="120315" marR="0" rtl="0" algn="l">
              <a:lnSpc>
                <a:spcPct val="100000"/>
              </a:lnSpc>
              <a:spcBef>
                <a:spcPts val="0"/>
              </a:spcBef>
              <a:spcAft>
                <a:spcPts val="0"/>
              </a:spcAft>
              <a:buClr>
                <a:srgbClr val="000000"/>
              </a:buClr>
              <a:buSzPts val="3200"/>
              <a:buFont typeface="Arial"/>
              <a:buChar char="•"/>
            </a:pPr>
            <a:r>
              <a:rPr lang="en-US" sz="3200"/>
              <a:t> </a:t>
            </a:r>
            <a:r>
              <a:rPr b="0" i="0" lang="en-US" sz="3200" u="none" cap="none" strike="noStrike">
                <a:solidFill>
                  <a:srgbClr val="000000"/>
                </a:solidFill>
                <a:latin typeface="Arial"/>
                <a:ea typeface="Arial"/>
                <a:cs typeface="Arial"/>
                <a:sym typeface="Arial"/>
              </a:rPr>
              <a:t>Accueil des nouveaux adhérents </a:t>
            </a:r>
            <a:endParaRPr/>
          </a:p>
          <a:p>
            <a:pPr indent="-203200" lvl="0" marL="120315" marR="0" rtl="0" algn="l">
              <a:lnSpc>
                <a:spcPct val="100000"/>
              </a:lnSpc>
              <a:spcBef>
                <a:spcPts val="2600"/>
              </a:spcBef>
              <a:spcAft>
                <a:spcPts val="0"/>
              </a:spcAft>
              <a:buClr>
                <a:srgbClr val="000000"/>
              </a:buClr>
              <a:buSzPts val="3200"/>
              <a:buFont typeface="Arial"/>
              <a:buChar char="•"/>
            </a:pPr>
            <a:r>
              <a:rPr lang="en-US" sz="3200"/>
              <a:t> </a:t>
            </a:r>
            <a:r>
              <a:rPr b="0" i="0" lang="en-US" sz="3200" u="none" cap="none" strike="noStrike">
                <a:solidFill>
                  <a:srgbClr val="000000"/>
                </a:solidFill>
                <a:latin typeface="Arial"/>
                <a:ea typeface="Arial"/>
                <a:cs typeface="Arial"/>
                <a:sym typeface="Arial"/>
              </a:rPr>
              <a:t>Médiation entre membres </a:t>
            </a:r>
            <a:endParaRPr/>
          </a:p>
          <a:p>
            <a:pPr indent="-203200" lvl="0" marL="120315" marR="0" rtl="0" algn="l">
              <a:lnSpc>
                <a:spcPct val="100000"/>
              </a:lnSpc>
              <a:spcBef>
                <a:spcPts val="2600"/>
              </a:spcBef>
              <a:spcAft>
                <a:spcPts val="0"/>
              </a:spcAft>
              <a:buClr>
                <a:srgbClr val="000000"/>
              </a:buClr>
              <a:buSzPts val="3200"/>
              <a:buFont typeface="Arial"/>
              <a:buChar char="•"/>
            </a:pPr>
            <a:r>
              <a:rPr lang="en-US" sz="3200"/>
              <a:t> </a:t>
            </a:r>
            <a:r>
              <a:rPr b="0" i="0" lang="en-US" sz="3200" u="none" cap="none" strike="noStrike">
                <a:solidFill>
                  <a:srgbClr val="000000"/>
                </a:solidFill>
                <a:latin typeface="Arial"/>
                <a:ea typeface="Arial"/>
                <a:cs typeface="Arial"/>
                <a:sym typeface="Arial"/>
              </a:rPr>
              <a:t>Organisation, en liaison avec le secrétariat, des Conseils d’Administration et des Assemblées Générales </a:t>
            </a:r>
            <a:endParaRPr/>
          </a:p>
          <a:p>
            <a:pPr indent="-203200" lvl="0" marL="120315" marR="0" rtl="0" algn="l">
              <a:lnSpc>
                <a:spcPct val="100000"/>
              </a:lnSpc>
              <a:spcBef>
                <a:spcPts val="2600"/>
              </a:spcBef>
              <a:spcAft>
                <a:spcPts val="0"/>
              </a:spcAft>
              <a:buClr>
                <a:srgbClr val="000000"/>
              </a:buClr>
              <a:buSzPts val="3200"/>
              <a:buFont typeface="Arial"/>
              <a:buChar char="•"/>
            </a:pPr>
            <a:r>
              <a:rPr lang="en-US" sz="3200"/>
              <a:t> </a:t>
            </a:r>
            <a:r>
              <a:rPr b="0" i="0" lang="en-US" sz="3200" u="none" cap="none" strike="noStrike">
                <a:solidFill>
                  <a:srgbClr val="000000"/>
                </a:solidFill>
                <a:latin typeface="Arial"/>
                <a:ea typeface="Arial"/>
                <a:cs typeface="Arial"/>
                <a:sym typeface="Arial"/>
              </a:rPr>
              <a:t>Présence sur les évènements </a:t>
            </a:r>
            <a:endParaRPr/>
          </a:p>
        </p:txBody>
      </p:sp>
      <p:sp>
        <p:nvSpPr>
          <p:cNvPr id="223" name="Google Shape;223;p10"/>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Binômes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pic>
        <p:nvPicPr>
          <p:cNvPr descr="Google Shape;114;p14" id="224" name="Google Shape;224;p10"/>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225" name="Google Shape;225;p10"/>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226" name="Google Shape;226;p10"/>
          <p:cNvSpPr txBox="1"/>
          <p:nvPr>
            <p:ph idx="4294967295" type="sldNum"/>
          </p:nvPr>
        </p:nvSpPr>
        <p:spPr>
          <a:xfrm>
            <a:off x="9372238" y="7071096"/>
            <a:ext cx="40588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1"/>
          <p:cNvSpPr txBox="1"/>
          <p:nvPr/>
        </p:nvSpPr>
        <p:spPr>
          <a:xfrm>
            <a:off x="2298528" y="1935328"/>
            <a:ext cx="7569166" cy="423016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Assurer la circulation de l’information</a:t>
            </a:r>
            <a:endParaRPr/>
          </a:p>
          <a:p>
            <a:pPr indent="-240631" lvl="1" marL="621631" marR="0" rtl="0" algn="l">
              <a:lnSpc>
                <a:spcPct val="100000"/>
              </a:lnSpc>
              <a:spcBef>
                <a:spcPts val="1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vers tous les adhérents </a:t>
            </a:r>
            <a:endParaRPr/>
          </a:p>
          <a:p>
            <a:pPr indent="-240631" lvl="1" marL="621631" marR="0" rtl="0" algn="l">
              <a:lnSpc>
                <a:spcPct val="100000"/>
              </a:lnSpc>
              <a:spcBef>
                <a:spcPts val="1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entre les administrateurs et les responsables d’activité. </a:t>
            </a:r>
            <a:endParaRPr/>
          </a:p>
          <a:p>
            <a:pPr indent="0" lvl="0" marL="0" marR="0" rtl="0" algn="l">
              <a:lnSpc>
                <a:spcPct val="100000"/>
              </a:lnSpc>
              <a:spcBef>
                <a:spcPts val="10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Outils</a:t>
            </a:r>
            <a:endParaRPr/>
          </a:p>
          <a:p>
            <a:pPr indent="-240631" lvl="1" marL="621631" marR="0" rtl="0" algn="l">
              <a:lnSpc>
                <a:spcPct val="100000"/>
              </a:lnSpc>
              <a:spcBef>
                <a:spcPts val="1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boîtes mail LE </a:t>
            </a:r>
            <a:endParaRPr/>
          </a:p>
          <a:p>
            <a:pPr indent="-280736" lvl="1" marL="661736" marR="0" rtl="0" algn="l">
              <a:lnSpc>
                <a:spcPct val="100000"/>
              </a:lnSpc>
              <a:spcBef>
                <a:spcPts val="1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agenda partagé</a:t>
            </a:r>
            <a:endParaRPr/>
          </a:p>
          <a:p>
            <a:pPr indent="-280736" lvl="1" marL="661736" marR="0" rtl="0" algn="l">
              <a:lnSpc>
                <a:spcPct val="100000"/>
              </a:lnSpc>
              <a:spcBef>
                <a:spcPts val="1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réunions supplémentaires si nécessaire </a:t>
            </a:r>
            <a:endParaRPr/>
          </a:p>
        </p:txBody>
      </p:sp>
      <p:sp>
        <p:nvSpPr>
          <p:cNvPr id="232" name="Google Shape;232;p11"/>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Binômes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pic>
        <p:nvPicPr>
          <p:cNvPr descr="Google Shape;114;p14" id="233" name="Google Shape;233;p11"/>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234" name="Google Shape;234;p11"/>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235" name="Google Shape;235;p11"/>
          <p:cNvSpPr txBox="1"/>
          <p:nvPr/>
        </p:nvSpPr>
        <p:spPr>
          <a:xfrm>
            <a:off x="1171345" y="427566"/>
            <a:ext cx="7728410" cy="12169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800"/>
              <a:buFont typeface="Arial"/>
              <a:buNone/>
            </a:pPr>
            <a:r>
              <a:rPr b="1" i="0" lang="en-US" sz="3800" u="none" cap="none" strike="noStrike">
                <a:solidFill>
                  <a:srgbClr val="000000"/>
                </a:solidFill>
                <a:latin typeface="Arial"/>
                <a:ea typeface="Arial"/>
                <a:cs typeface="Arial"/>
                <a:sym typeface="Arial"/>
              </a:rPr>
              <a:t>Vie associative et communication</a:t>
            </a:r>
            <a:endParaRPr/>
          </a:p>
          <a:p>
            <a:pPr indent="0" lvl="0" marL="0" marR="0" rtl="0" algn="ctr">
              <a:lnSpc>
                <a:spcPct val="100000"/>
              </a:lnSpc>
              <a:spcBef>
                <a:spcPts val="120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 COMMUNICATION INTERNE </a:t>
            </a:r>
            <a:endParaRPr/>
          </a:p>
        </p:txBody>
      </p:sp>
      <p:sp>
        <p:nvSpPr>
          <p:cNvPr id="236" name="Google Shape;236;p11"/>
          <p:cNvSpPr txBox="1"/>
          <p:nvPr>
            <p:ph idx="4294967295" type="sldNum"/>
          </p:nvPr>
        </p:nvSpPr>
        <p:spPr>
          <a:xfrm>
            <a:off x="9383549" y="7071096"/>
            <a:ext cx="394571"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txBox="1"/>
          <p:nvPr/>
        </p:nvSpPr>
        <p:spPr>
          <a:xfrm>
            <a:off x="2281595" y="3080047"/>
            <a:ext cx="7569300" cy="1708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00"/>
              <a:buFont typeface="Arial"/>
              <a:buNone/>
            </a:pPr>
            <a:r>
              <a:rPr b="0" i="0" lang="en-US" sz="3700" u="none" cap="none" strike="noStrike">
                <a:solidFill>
                  <a:srgbClr val="000000"/>
                </a:solidFill>
                <a:latin typeface="Arial"/>
                <a:ea typeface="Arial"/>
                <a:cs typeface="Arial"/>
                <a:sym typeface="Arial"/>
              </a:rPr>
              <a:t>Utiliser tous les outils et supports à disposition pour informer sur nos différentes activités.</a:t>
            </a:r>
            <a:endParaRPr sz="1900"/>
          </a:p>
        </p:txBody>
      </p:sp>
      <p:sp>
        <p:nvSpPr>
          <p:cNvPr id="242" name="Google Shape;242;p12"/>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Binômes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pic>
        <p:nvPicPr>
          <p:cNvPr descr="Google Shape;114;p14" id="243" name="Google Shape;243;p12"/>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244" name="Google Shape;244;p12"/>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245" name="Google Shape;245;p12"/>
          <p:cNvSpPr txBox="1"/>
          <p:nvPr/>
        </p:nvSpPr>
        <p:spPr>
          <a:xfrm>
            <a:off x="1171345" y="427566"/>
            <a:ext cx="7728410" cy="12169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800"/>
              <a:buFont typeface="Arial"/>
              <a:buNone/>
            </a:pPr>
            <a:r>
              <a:rPr b="1" i="0" lang="en-US" sz="3800" u="none" cap="none" strike="noStrike">
                <a:solidFill>
                  <a:srgbClr val="000000"/>
                </a:solidFill>
                <a:latin typeface="Arial"/>
                <a:ea typeface="Arial"/>
                <a:cs typeface="Arial"/>
                <a:sym typeface="Arial"/>
              </a:rPr>
              <a:t>Vie associative et communication</a:t>
            </a:r>
            <a:endParaRPr/>
          </a:p>
          <a:p>
            <a:pPr indent="0" lvl="0" marL="0" marR="0" rtl="0" algn="ctr">
              <a:lnSpc>
                <a:spcPct val="100000"/>
              </a:lnSpc>
              <a:spcBef>
                <a:spcPts val="120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 COMMUNICATION EXTERNE </a:t>
            </a:r>
            <a:endParaRPr/>
          </a:p>
        </p:txBody>
      </p:sp>
      <p:sp>
        <p:nvSpPr>
          <p:cNvPr id="246" name="Google Shape;246;p12"/>
          <p:cNvSpPr txBox="1"/>
          <p:nvPr>
            <p:ph idx="4294967295" type="sldNum"/>
          </p:nvPr>
        </p:nvSpPr>
        <p:spPr>
          <a:xfrm>
            <a:off x="9372238" y="7071096"/>
            <a:ext cx="40588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3"/>
          <p:cNvSpPr txBox="1"/>
          <p:nvPr/>
        </p:nvSpPr>
        <p:spPr>
          <a:xfrm>
            <a:off x="2268044" y="1355220"/>
            <a:ext cx="7482426" cy="2252706"/>
          </a:xfrm>
          <a:prstGeom prst="rect">
            <a:avLst/>
          </a:prstGeom>
          <a:solidFill>
            <a:srgbClr val="FFFFFF"/>
          </a:solidFill>
          <a:ln cap="flat" cmpd="sng" w="25400">
            <a:solidFill>
              <a:srgbClr val="000000"/>
            </a:solidFill>
            <a:prstDash val="solid"/>
            <a:miter lim="400000"/>
            <a:headEnd len="sm" w="sm" type="none"/>
            <a:tailEnd len="sm" w="sm" type="none"/>
          </a:ln>
        </p:spPr>
        <p:txBody>
          <a:bodyPr anchorCtr="0" anchor="t" bIns="44975" lIns="44975" spcFirstLastPara="1" rIns="44975" wrap="square" tIns="44975">
            <a:spAutoFit/>
          </a:bodyPr>
          <a:lstStyle/>
          <a:p>
            <a:pPr indent="0" lvl="0" marL="0" marR="0" rtl="0" algn="ctr">
              <a:lnSpc>
                <a:spcPct val="150000"/>
              </a:lnSpc>
              <a:spcBef>
                <a:spcPts val="0"/>
              </a:spcBef>
              <a:spcAft>
                <a:spcPts val="0"/>
              </a:spcAft>
              <a:buClr>
                <a:srgbClr val="000000"/>
              </a:buClr>
              <a:buSzPts val="2700"/>
              <a:buFont typeface="Arial"/>
              <a:buNone/>
            </a:pPr>
            <a:r>
              <a:rPr b="1" i="0" lang="en-US" sz="2700" u="none" cap="none" strike="noStrike">
                <a:solidFill>
                  <a:srgbClr val="000000"/>
                </a:solidFill>
                <a:latin typeface="Arial"/>
                <a:ea typeface="Arial"/>
                <a:cs typeface="Arial"/>
                <a:sym typeface="Arial"/>
              </a:rPr>
              <a:t>Statuts modifiés en AG Extraordinaire</a:t>
            </a:r>
            <a:endParaRPr/>
          </a:p>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Supprimer le rôle de président</a:t>
            </a:r>
            <a:endParaRPr/>
          </a:p>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Décrire les trois co-présidences</a:t>
            </a:r>
            <a:endParaRPr/>
          </a:p>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Déclarer les co-président(e)s - 6 personnes </a:t>
            </a:r>
            <a:endParaRPr/>
          </a:p>
        </p:txBody>
      </p:sp>
      <p:sp>
        <p:nvSpPr>
          <p:cNvPr id="252" name="Google Shape;252;p13"/>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Binômes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sp>
        <p:nvSpPr>
          <p:cNvPr id="253" name="Google Shape;253;p13"/>
          <p:cNvSpPr txBox="1"/>
          <p:nvPr/>
        </p:nvSpPr>
        <p:spPr>
          <a:xfrm>
            <a:off x="226538" y="541737"/>
            <a:ext cx="9618024" cy="518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Adapter les textes à cette gouvernance</a:t>
            </a:r>
            <a:endParaRPr/>
          </a:p>
        </p:txBody>
      </p:sp>
      <p:sp>
        <p:nvSpPr>
          <p:cNvPr id="254" name="Google Shape;254;p13"/>
          <p:cNvSpPr txBox="1"/>
          <p:nvPr/>
        </p:nvSpPr>
        <p:spPr>
          <a:xfrm>
            <a:off x="2268044" y="4306945"/>
            <a:ext cx="7482426" cy="1667765"/>
          </a:xfrm>
          <a:prstGeom prst="rect">
            <a:avLst/>
          </a:prstGeom>
          <a:solidFill>
            <a:srgbClr val="FFFFFF"/>
          </a:solidFill>
          <a:ln cap="flat" cmpd="sng" w="25400">
            <a:solidFill>
              <a:srgbClr val="000000"/>
            </a:solidFill>
            <a:prstDash val="solid"/>
            <a:miter lim="400000"/>
            <a:headEnd len="sm" w="sm" type="none"/>
            <a:tailEnd len="sm" w="sm" type="none"/>
          </a:ln>
        </p:spPr>
        <p:txBody>
          <a:bodyPr anchorCtr="0" anchor="t" bIns="44975" lIns="44975" spcFirstLastPara="1" rIns="44975" wrap="square" tIns="44975">
            <a:spAutoFit/>
          </a:bodyPr>
          <a:lstStyle/>
          <a:p>
            <a:pPr indent="0" lvl="0" marL="0" marR="0" rtl="0" algn="ctr">
              <a:lnSpc>
                <a:spcPct val="150000"/>
              </a:lnSpc>
              <a:spcBef>
                <a:spcPts val="0"/>
              </a:spcBef>
              <a:spcAft>
                <a:spcPts val="0"/>
              </a:spcAft>
              <a:buClr>
                <a:srgbClr val="000000"/>
              </a:buClr>
              <a:buSzPts val="2700"/>
              <a:buFont typeface="Arial"/>
              <a:buNone/>
            </a:pPr>
            <a:r>
              <a:rPr b="1" i="0" lang="en-US" sz="2700" u="none" cap="none" strike="noStrike">
                <a:solidFill>
                  <a:srgbClr val="000000"/>
                </a:solidFill>
                <a:latin typeface="Arial"/>
                <a:ea typeface="Arial"/>
                <a:cs typeface="Arial"/>
                <a:sym typeface="Arial"/>
              </a:rPr>
              <a:t>Règlement intérieur modifié en C.A. </a:t>
            </a:r>
            <a:endParaRPr/>
          </a:p>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Compléter et préciser les statuts</a:t>
            </a:r>
            <a:endParaRPr/>
          </a:p>
        </p:txBody>
      </p:sp>
      <p:pic>
        <p:nvPicPr>
          <p:cNvPr descr="Google Shape;114;p14" id="255" name="Google Shape;255;p13"/>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256" name="Google Shape;256;p13"/>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257" name="Google Shape;257;p13"/>
          <p:cNvSpPr txBox="1"/>
          <p:nvPr>
            <p:ph idx="4294967295" type="sldNum"/>
          </p:nvPr>
        </p:nvSpPr>
        <p:spPr>
          <a:xfrm>
            <a:off x="9401491" y="7071096"/>
            <a:ext cx="40588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4"/>
          <p:cNvSpPr txBox="1"/>
          <p:nvPr/>
        </p:nvSpPr>
        <p:spPr>
          <a:xfrm>
            <a:off x="2268044" y="1239457"/>
            <a:ext cx="7482426" cy="3422588"/>
          </a:xfrm>
          <a:prstGeom prst="rect">
            <a:avLst/>
          </a:prstGeom>
          <a:solidFill>
            <a:srgbClr val="FFFFFF"/>
          </a:solidFill>
          <a:ln cap="flat" cmpd="sng" w="25400">
            <a:solidFill>
              <a:srgbClr val="000000"/>
            </a:solidFill>
            <a:prstDash val="solid"/>
            <a:miter lim="400000"/>
            <a:headEnd len="sm" w="sm" type="none"/>
            <a:tailEnd len="sm" w="sm" type="none"/>
          </a:ln>
        </p:spPr>
        <p:txBody>
          <a:bodyPr anchorCtr="0" anchor="t" bIns="44975" lIns="44975" spcFirstLastPara="1" rIns="44975" wrap="square" tIns="44975">
            <a:spAutoFit/>
          </a:bodyPr>
          <a:lstStyle/>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Supprimer le rôle de président</a:t>
            </a:r>
            <a:endParaRPr/>
          </a:p>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Décrire les trois co-présidences</a:t>
            </a:r>
            <a:endParaRPr/>
          </a:p>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Déclarer les co-président(e)s - 6 personnes</a:t>
            </a:r>
            <a:endParaRPr/>
          </a:p>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Donner une meilleure définition du rôle de Lion-environnement</a:t>
            </a:r>
            <a:endParaRPr/>
          </a:p>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Corriger des points imprécis ou obsolètes</a:t>
            </a:r>
            <a:endParaRPr/>
          </a:p>
        </p:txBody>
      </p:sp>
      <p:sp>
        <p:nvSpPr>
          <p:cNvPr id="263" name="Google Shape;263;p14"/>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Binômes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sp>
        <p:nvSpPr>
          <p:cNvPr id="264" name="Google Shape;264;p14"/>
          <p:cNvSpPr txBox="1"/>
          <p:nvPr/>
        </p:nvSpPr>
        <p:spPr>
          <a:xfrm>
            <a:off x="226538" y="541737"/>
            <a:ext cx="9618024" cy="518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Modifier les statuts</a:t>
            </a:r>
            <a:endParaRPr/>
          </a:p>
        </p:txBody>
      </p:sp>
      <p:pic>
        <p:nvPicPr>
          <p:cNvPr descr="Google Shape;114;p14" id="265" name="Google Shape;265;p14"/>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266" name="Google Shape;266;p14"/>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267" name="Google Shape;267;p14"/>
          <p:cNvSpPr txBox="1"/>
          <p:nvPr>
            <p:ph idx="4294967295" type="sldNum"/>
          </p:nvPr>
        </p:nvSpPr>
        <p:spPr>
          <a:xfrm>
            <a:off x="9536958" y="7071096"/>
            <a:ext cx="40588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sp>
        <p:nvSpPr>
          <p:cNvPr id="268" name="Google Shape;268;p14"/>
          <p:cNvSpPr txBox="1"/>
          <p:nvPr/>
        </p:nvSpPr>
        <p:spPr>
          <a:xfrm>
            <a:off x="1461978" y="6375880"/>
            <a:ext cx="7946018" cy="420168"/>
          </a:xfrm>
          <a:prstGeom prst="rect">
            <a:avLst/>
          </a:prstGeom>
          <a:solidFill>
            <a:srgbClr val="FFFFFF"/>
          </a:solidFill>
          <a:ln cap="flat" cmpd="sng" w="25400">
            <a:solidFill>
              <a:srgbClr val="000000"/>
            </a:solidFill>
            <a:prstDash val="solid"/>
            <a:miter lim="400000"/>
            <a:headEnd len="sm" w="sm" type="none"/>
            <a:tailEnd len="sm" w="sm" type="none"/>
          </a:ln>
          <a:effectLst>
            <a:outerShdw blurRad="63500" rotWithShape="0" dir="3600000" dist="101600">
              <a:srgbClr val="000000">
                <a:alpha val="49803"/>
              </a:srgbClr>
            </a:outerShdw>
          </a:effectLst>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Zoom sur le détail des modifications</a:t>
            </a:r>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5"/>
          <p:cNvSpPr txBox="1"/>
          <p:nvPr/>
        </p:nvSpPr>
        <p:spPr>
          <a:xfrm>
            <a:off x="1374192" y="352453"/>
            <a:ext cx="8373542" cy="5337088"/>
          </a:xfrm>
          <a:prstGeom prst="rect">
            <a:avLst/>
          </a:prstGeom>
          <a:noFill/>
          <a:ln>
            <a:noFill/>
          </a:ln>
        </p:spPr>
        <p:txBody>
          <a:bodyPr anchorCtr="0" anchor="t" bIns="44975" lIns="44975" spcFirstLastPara="1" rIns="44975" wrap="square" tIns="44975">
            <a:spAutoFit/>
          </a:bodyPr>
          <a:lstStyle/>
          <a:p>
            <a:pPr indent="-114480" lvl="0" marL="393840" marR="0" rtl="0" algn="ctr">
              <a:lnSpc>
                <a:spcPct val="93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Modifications des statuts (1)</a:t>
            </a:r>
            <a:endParaRPr/>
          </a:p>
          <a:p>
            <a:pPr indent="-114480" lvl="0" marL="393840" marR="0" rtl="0" algn="ctr">
              <a:lnSpc>
                <a:spcPct val="93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114480" lvl="0" marL="393840" marR="0" rtl="0" algn="ctr">
              <a:lnSpc>
                <a:spcPct val="93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393840" lvl="0" marL="673200" marR="0" rtl="0" algn="l">
              <a:lnSpc>
                <a:spcPct val="93000"/>
              </a:lnSpc>
              <a:spcBef>
                <a:spcPts val="14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Article 2 : Objet</a:t>
            </a:r>
            <a:endParaRPr/>
          </a:p>
          <a:p>
            <a:pPr indent="-285750" lvl="1" marL="800100" marR="57150" rtl="0" algn="l">
              <a:lnSpc>
                <a:spcPct val="100000"/>
              </a:lnSpc>
              <a:spcBef>
                <a:spcPts val="400"/>
              </a:spcBef>
              <a:spcAft>
                <a:spcPts val="0"/>
              </a:spcAft>
              <a:buClr>
                <a:srgbClr val="000000"/>
              </a:buClr>
              <a:buSzPts val="1800"/>
              <a:buFont typeface="Arial"/>
              <a:buChar char="•"/>
            </a:pPr>
            <a:r>
              <a:rPr b="0" i="0" lang="en-US" sz="1800" u="none" cap="none" strike="noStrike">
                <a:solidFill>
                  <a:srgbClr val="000000"/>
                </a:solidFill>
                <a:latin typeface="Century Gothic"/>
                <a:ea typeface="Century Gothic"/>
                <a:cs typeface="Century Gothic"/>
                <a:sym typeface="Century Gothic"/>
              </a:rPr>
              <a:t>L’association Lion Environnement souhaite permettre à ses adhérents, de travailler ensemble, pour devenir acteurs dans les domaines de l’environnement, du développement durable. Elle souhaite encourager des attitudes et des modes de consommation plus respectueux de l’environnement</a:t>
            </a:r>
            <a:r>
              <a:rPr b="1" i="0" lang="en-US" sz="1800" u="none" cap="none" strike="noStrike">
                <a:solidFill>
                  <a:srgbClr val="000000"/>
                </a:solidFill>
                <a:latin typeface="Century Gothic"/>
                <a:ea typeface="Century Gothic"/>
                <a:cs typeface="Century Gothic"/>
                <a:sym typeface="Century Gothic"/>
              </a:rPr>
              <a:t> et développer des actions citoyennes en faveur de la transition écologique.</a:t>
            </a:r>
            <a:endParaRPr b="1" i="0" sz="1800" u="none" cap="none" strike="noStrike">
              <a:solidFill>
                <a:srgbClr val="000000"/>
              </a:solidFill>
              <a:latin typeface="Arial"/>
              <a:ea typeface="Arial"/>
              <a:cs typeface="Arial"/>
              <a:sym typeface="Arial"/>
            </a:endParaRPr>
          </a:p>
          <a:p>
            <a:pPr indent="-285750" lvl="1" marL="800100" marR="57150" rtl="0" algn="l">
              <a:lnSpc>
                <a:spcPct val="100000"/>
              </a:lnSpc>
              <a:spcBef>
                <a:spcPts val="400"/>
              </a:spcBef>
              <a:spcAft>
                <a:spcPts val="0"/>
              </a:spcAft>
              <a:buClr>
                <a:srgbClr val="000000"/>
              </a:buClr>
              <a:buSzPts val="1800"/>
              <a:buFont typeface="Arial"/>
              <a:buChar char="•"/>
            </a:pPr>
            <a:r>
              <a:rPr b="0" i="0" lang="en-US" sz="1800" u="none" cap="none" strike="sngStrike">
                <a:solidFill>
                  <a:srgbClr val="000000"/>
                </a:solidFill>
                <a:latin typeface="Century Gothic"/>
                <a:ea typeface="Century Gothic"/>
                <a:cs typeface="Century Gothic"/>
                <a:sym typeface="Century Gothic"/>
              </a:rPr>
              <a:t>D’entreprendre toute action propre à défendre les droits de l’environnement.</a:t>
            </a:r>
            <a:endParaRPr/>
          </a:p>
          <a:p>
            <a:pPr indent="-285750" lvl="1" marL="800100" marR="57150" rtl="0" algn="l">
              <a:lnSpc>
                <a:spcPct val="100000"/>
              </a:lnSpc>
              <a:spcBef>
                <a:spcPts val="400"/>
              </a:spcBef>
              <a:spcAft>
                <a:spcPts val="0"/>
              </a:spcAft>
              <a:buClr>
                <a:srgbClr val="000000"/>
              </a:buClr>
              <a:buSzPts val="1800"/>
              <a:buFont typeface="Arial"/>
              <a:buChar char="•"/>
            </a:pPr>
            <a:r>
              <a:rPr b="0" i="0" lang="en-US" sz="1800" u="none" cap="none" strike="sngStrike">
                <a:solidFill>
                  <a:srgbClr val="000000"/>
                </a:solidFill>
                <a:latin typeface="Century Gothic"/>
                <a:ea typeface="Century Gothic"/>
                <a:cs typeface="Century Gothic"/>
                <a:sym typeface="Century Gothic"/>
              </a:rPr>
              <a:t>D'agir en sorte d’obtenir, à terme, l’agrément réservé aux associations de défense de l’environnement.</a:t>
            </a:r>
            <a:endParaRPr b="0" i="0" sz="1600" u="none" cap="none" strike="noStrike">
              <a:solidFill>
                <a:srgbClr val="000000"/>
              </a:solidFill>
              <a:latin typeface="Arial"/>
              <a:ea typeface="Arial"/>
              <a:cs typeface="Arial"/>
              <a:sym typeface="Arial"/>
            </a:endParaRPr>
          </a:p>
        </p:txBody>
      </p:sp>
      <p:sp>
        <p:nvSpPr>
          <p:cNvPr id="274" name="Google Shape;274;p15"/>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Binômes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pic>
        <p:nvPicPr>
          <p:cNvPr descr="Google Shape;114;p14" id="275" name="Google Shape;275;p15"/>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276" name="Google Shape;276;p15"/>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277" name="Google Shape;277;p15"/>
          <p:cNvSpPr txBox="1"/>
          <p:nvPr>
            <p:ph idx="4294967295" type="sldNum"/>
          </p:nvPr>
        </p:nvSpPr>
        <p:spPr>
          <a:xfrm>
            <a:off x="9503811" y="7071096"/>
            <a:ext cx="40588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grpSp>
        <p:nvGrpSpPr>
          <p:cNvPr id="278" name="Google Shape;278;p15"/>
          <p:cNvGrpSpPr/>
          <p:nvPr/>
        </p:nvGrpSpPr>
        <p:grpSpPr>
          <a:xfrm rot="-778043">
            <a:off x="473508" y="339177"/>
            <a:ext cx="1316504" cy="1644855"/>
            <a:chOff x="0" y="0"/>
            <a:chExt cx="1316503" cy="1644854"/>
          </a:xfrm>
        </p:grpSpPr>
        <p:sp>
          <p:nvSpPr>
            <p:cNvPr id="279" name="Google Shape;279;p15"/>
            <p:cNvSpPr/>
            <p:nvPr/>
          </p:nvSpPr>
          <p:spPr>
            <a:xfrm>
              <a:off x="0" y="0"/>
              <a:ext cx="1316503" cy="1644854"/>
            </a:xfrm>
            <a:custGeom>
              <a:rect b="b" l="l" r="r" t="t"/>
              <a:pathLst>
                <a:path extrusionOk="0" h="21600" w="21600">
                  <a:moveTo>
                    <a:pt x="10801" y="0"/>
                  </a:moveTo>
                  <a:cubicBezTo>
                    <a:pt x="9801" y="0"/>
                    <a:pt x="9330" y="294"/>
                    <a:pt x="8865" y="898"/>
                  </a:cubicBezTo>
                  <a:cubicBezTo>
                    <a:pt x="8394" y="1511"/>
                    <a:pt x="7651" y="1943"/>
                    <a:pt x="7089" y="1943"/>
                  </a:cubicBezTo>
                  <a:cubicBezTo>
                    <a:pt x="6826" y="1943"/>
                    <a:pt x="6299" y="1922"/>
                    <a:pt x="6037" y="1943"/>
                  </a:cubicBezTo>
                  <a:cubicBezTo>
                    <a:pt x="5104" y="2016"/>
                    <a:pt x="4553" y="2318"/>
                    <a:pt x="4308" y="2794"/>
                  </a:cubicBezTo>
                  <a:lnTo>
                    <a:pt x="1139" y="2794"/>
                  </a:lnTo>
                  <a:cubicBezTo>
                    <a:pt x="824" y="2794"/>
                    <a:pt x="540" y="2882"/>
                    <a:pt x="333" y="3026"/>
                  </a:cubicBezTo>
                  <a:cubicBezTo>
                    <a:pt x="127" y="3169"/>
                    <a:pt x="0" y="3368"/>
                    <a:pt x="0" y="3587"/>
                  </a:cubicBezTo>
                  <a:lnTo>
                    <a:pt x="0" y="20807"/>
                  </a:lnTo>
                  <a:cubicBezTo>
                    <a:pt x="0" y="21026"/>
                    <a:pt x="127" y="21224"/>
                    <a:pt x="333" y="21368"/>
                  </a:cubicBezTo>
                  <a:cubicBezTo>
                    <a:pt x="540" y="21511"/>
                    <a:pt x="824" y="21600"/>
                    <a:pt x="1139" y="21600"/>
                  </a:cubicBezTo>
                  <a:lnTo>
                    <a:pt x="20461" y="21600"/>
                  </a:lnTo>
                  <a:cubicBezTo>
                    <a:pt x="20776" y="21600"/>
                    <a:pt x="21060" y="21511"/>
                    <a:pt x="21267" y="21368"/>
                  </a:cubicBezTo>
                  <a:cubicBezTo>
                    <a:pt x="21473" y="21224"/>
                    <a:pt x="21600" y="21026"/>
                    <a:pt x="21600" y="20807"/>
                  </a:cubicBezTo>
                  <a:lnTo>
                    <a:pt x="21600" y="3587"/>
                  </a:lnTo>
                  <a:cubicBezTo>
                    <a:pt x="21600" y="3368"/>
                    <a:pt x="21473" y="3169"/>
                    <a:pt x="21267" y="3026"/>
                  </a:cubicBezTo>
                  <a:cubicBezTo>
                    <a:pt x="21060" y="2882"/>
                    <a:pt x="20776" y="2794"/>
                    <a:pt x="20461" y="2794"/>
                  </a:cubicBezTo>
                  <a:lnTo>
                    <a:pt x="17292" y="2794"/>
                  </a:lnTo>
                  <a:cubicBezTo>
                    <a:pt x="17047" y="2318"/>
                    <a:pt x="16496" y="2016"/>
                    <a:pt x="15563" y="1943"/>
                  </a:cubicBezTo>
                  <a:cubicBezTo>
                    <a:pt x="15301" y="1922"/>
                    <a:pt x="14774" y="1943"/>
                    <a:pt x="14511" y="1943"/>
                  </a:cubicBezTo>
                  <a:cubicBezTo>
                    <a:pt x="13949" y="1943"/>
                    <a:pt x="13209" y="1511"/>
                    <a:pt x="12738" y="898"/>
                  </a:cubicBezTo>
                  <a:cubicBezTo>
                    <a:pt x="12273" y="294"/>
                    <a:pt x="11802" y="0"/>
                    <a:pt x="10801" y="0"/>
                  </a:cubicBezTo>
                  <a:close/>
                  <a:moveTo>
                    <a:pt x="10799" y="593"/>
                  </a:moveTo>
                  <a:cubicBezTo>
                    <a:pt x="11264" y="593"/>
                    <a:pt x="11644" y="857"/>
                    <a:pt x="11644" y="1181"/>
                  </a:cubicBezTo>
                  <a:cubicBezTo>
                    <a:pt x="11644" y="1506"/>
                    <a:pt x="11265" y="1767"/>
                    <a:pt x="10799" y="1767"/>
                  </a:cubicBezTo>
                  <a:cubicBezTo>
                    <a:pt x="10332" y="1767"/>
                    <a:pt x="9956" y="1506"/>
                    <a:pt x="9956" y="1181"/>
                  </a:cubicBezTo>
                  <a:cubicBezTo>
                    <a:pt x="9956" y="857"/>
                    <a:pt x="10333" y="593"/>
                    <a:pt x="10799" y="593"/>
                  </a:cubicBezTo>
                  <a:close/>
                  <a:moveTo>
                    <a:pt x="1619" y="3923"/>
                  </a:moveTo>
                  <a:lnTo>
                    <a:pt x="4207" y="3923"/>
                  </a:lnTo>
                  <a:cubicBezTo>
                    <a:pt x="4235" y="4026"/>
                    <a:pt x="4274" y="4144"/>
                    <a:pt x="4307" y="4235"/>
                  </a:cubicBezTo>
                  <a:cubicBezTo>
                    <a:pt x="4339" y="4326"/>
                    <a:pt x="4364" y="4392"/>
                    <a:pt x="4364" y="4392"/>
                  </a:cubicBezTo>
                  <a:lnTo>
                    <a:pt x="10799" y="4392"/>
                  </a:lnTo>
                  <a:lnTo>
                    <a:pt x="17236" y="4392"/>
                  </a:lnTo>
                  <a:cubicBezTo>
                    <a:pt x="17236" y="4392"/>
                    <a:pt x="17261" y="4326"/>
                    <a:pt x="17293" y="4235"/>
                  </a:cubicBezTo>
                  <a:cubicBezTo>
                    <a:pt x="17326" y="4144"/>
                    <a:pt x="17365" y="4026"/>
                    <a:pt x="17393" y="3923"/>
                  </a:cubicBezTo>
                  <a:lnTo>
                    <a:pt x="19981" y="3923"/>
                  </a:lnTo>
                  <a:lnTo>
                    <a:pt x="19981" y="20471"/>
                  </a:lnTo>
                  <a:lnTo>
                    <a:pt x="1619" y="20471"/>
                  </a:lnTo>
                  <a:lnTo>
                    <a:pt x="1619" y="3923"/>
                  </a:lnTo>
                  <a:close/>
                </a:path>
              </a:pathLst>
            </a:custGeom>
            <a:solidFill>
              <a:srgbClr val="FFFFFF"/>
            </a:solidFill>
            <a:ln cap="flat" cmpd="sng" w="25400">
              <a:solidFill>
                <a:srgbClr val="000000"/>
              </a:solidFill>
              <a:prstDash val="solid"/>
              <a:miter lim="400000"/>
              <a:headEnd len="sm" w="sm" type="none"/>
              <a:tailEnd len="sm" w="sm" type="none"/>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0" name="Google Shape;280;p15"/>
            <p:cNvSpPr txBox="1"/>
            <p:nvPr/>
          </p:nvSpPr>
          <p:spPr>
            <a:xfrm>
              <a:off x="119110" y="447728"/>
              <a:ext cx="1078283" cy="106963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En gras les ajouts</a:t>
              </a:r>
              <a:endParaRPr/>
            </a:p>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sngStrike">
                  <a:solidFill>
                    <a:srgbClr val="000000"/>
                  </a:solidFill>
                  <a:latin typeface="Arial"/>
                  <a:ea typeface="Arial"/>
                  <a:cs typeface="Arial"/>
                  <a:sym typeface="Arial"/>
                </a:rPr>
                <a:t>En barré les suppressions</a:t>
              </a:r>
              <a:endParaRPr/>
            </a:p>
          </p:txBody>
        </p:sp>
      </p:grpSp>
    </p:spTree>
  </p:cSld>
  <p:clrMapOvr>
    <a:masterClrMapping/>
  </p:clrMapOvr>
  <mc:AlternateContent>
    <mc:Choice Requires="p14">
      <p:transition spd="slow" p14:dur="10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nvSpPr>
        <p:spPr>
          <a:xfrm>
            <a:off x="1356735" y="291121"/>
            <a:ext cx="8225400" cy="6646500"/>
          </a:xfrm>
          <a:prstGeom prst="rect">
            <a:avLst/>
          </a:prstGeom>
          <a:noFill/>
          <a:ln>
            <a:noFill/>
          </a:ln>
        </p:spPr>
        <p:txBody>
          <a:bodyPr anchorCtr="0" anchor="t" bIns="44975" lIns="44975" spcFirstLastPara="1" rIns="44975" wrap="square" tIns="44975">
            <a:spAutoFit/>
          </a:bodyPr>
          <a:lstStyle/>
          <a:p>
            <a:pPr indent="-114480" lvl="0" marL="393840" marR="0" rtl="0" algn="ctr">
              <a:lnSpc>
                <a:spcPct val="93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Modifications des statuts (2)</a:t>
            </a:r>
            <a:endParaRPr/>
          </a:p>
          <a:p>
            <a:pPr indent="-114480" lvl="0" marL="393840" marR="0" rtl="0" algn="ctr">
              <a:lnSpc>
                <a:spcPct val="93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93840" lvl="0" marL="673200" marR="0" rtl="0" algn="l">
              <a:lnSpc>
                <a:spcPct val="93000"/>
              </a:lnSpc>
              <a:spcBef>
                <a:spcPts val="14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Article 6 : Radiation et Démission. </a:t>
            </a:r>
            <a:r>
              <a:rPr b="1" i="1" lang="en-US" sz="2400" u="none" cap="none" strike="noStrike">
                <a:solidFill>
                  <a:srgbClr val="000000"/>
                </a:solidFill>
                <a:latin typeface="Arial"/>
                <a:ea typeface="Arial"/>
                <a:cs typeface="Arial"/>
                <a:sym typeface="Arial"/>
              </a:rPr>
              <a:t>On en parle ?</a:t>
            </a:r>
            <a:endParaRPr b="1" i="1" sz="1600" u="none" cap="none" strike="sngStrike">
              <a:solidFill>
                <a:srgbClr val="000000"/>
              </a:solidFill>
              <a:latin typeface="Arial"/>
              <a:ea typeface="Arial"/>
              <a:cs typeface="Arial"/>
              <a:sym typeface="Arial"/>
            </a:endParaRPr>
          </a:p>
          <a:p>
            <a:pPr indent="736559" lvl="2" marL="0" marR="57150" rtl="0" algn="l">
              <a:lnSpc>
                <a:spcPct val="93000"/>
              </a:lnSpc>
              <a:spcBef>
                <a:spcPts val="140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La qualité de membre se perd par :</a:t>
            </a:r>
            <a:endParaRPr/>
          </a:p>
          <a:p>
            <a:pPr indent="-342900" lvl="2" marL="1257300" marR="0" rtl="0" algn="just">
              <a:lnSpc>
                <a:spcPct val="100000"/>
              </a:lnSpc>
              <a:spcBef>
                <a:spcPts val="0"/>
              </a:spcBef>
              <a:spcAft>
                <a:spcPts val="0"/>
              </a:spcAft>
              <a:buClr>
                <a:srgbClr val="000000"/>
              </a:buClr>
              <a:buSzPts val="1800"/>
              <a:buFont typeface="Times"/>
              <a:buChar char="-"/>
            </a:pPr>
            <a:r>
              <a:rPr b="1" i="0" lang="en-US" sz="1800" u="none" cap="none" strike="noStrike">
                <a:solidFill>
                  <a:srgbClr val="000000"/>
                </a:solidFill>
                <a:latin typeface="Arial"/>
                <a:ea typeface="Arial"/>
                <a:cs typeface="Arial"/>
                <a:sym typeface="Arial"/>
              </a:rPr>
              <a:t>démission notifiée par lettre simple ou courriel adressé à l’association</a:t>
            </a:r>
            <a:endParaRPr/>
          </a:p>
          <a:p>
            <a:pPr indent="-342900" lvl="2" marL="1257300" marR="0" rtl="0" algn="just">
              <a:lnSpc>
                <a:spcPct val="100000"/>
              </a:lnSpc>
              <a:spcBef>
                <a:spcPts val="0"/>
              </a:spcBef>
              <a:spcAft>
                <a:spcPts val="0"/>
              </a:spcAft>
              <a:buClr>
                <a:srgbClr val="000000"/>
              </a:buClr>
              <a:buSzPts val="1800"/>
              <a:buFont typeface="Times"/>
              <a:buChar char="-"/>
            </a:pPr>
            <a:r>
              <a:rPr b="1" i="0" lang="en-US" sz="1800" u="none" cap="none" strike="noStrike">
                <a:solidFill>
                  <a:srgbClr val="000000"/>
                </a:solidFill>
              </a:rPr>
              <a:t>radiation : </a:t>
            </a:r>
            <a:endParaRPr b="1"/>
          </a:p>
          <a:p>
            <a:pPr indent="-342900" lvl="3" marL="1714500" marR="0" rtl="0" algn="just">
              <a:lnSpc>
                <a:spcPct val="100000"/>
              </a:lnSpc>
              <a:spcBef>
                <a:spcPts val="0"/>
              </a:spcBef>
              <a:spcAft>
                <a:spcPts val="0"/>
              </a:spcAft>
              <a:buClr>
                <a:srgbClr val="000000"/>
              </a:buClr>
              <a:buSzPts val="1800"/>
              <a:buFont typeface="Times"/>
              <a:buChar char="-"/>
            </a:pPr>
            <a:r>
              <a:rPr b="0" i="0" lang="en-US" sz="1800" u="none" cap="none" strike="noStrike">
                <a:solidFill>
                  <a:srgbClr val="000000"/>
                </a:solidFill>
                <a:latin typeface="Arial"/>
                <a:ea typeface="Arial"/>
                <a:cs typeface="Arial"/>
                <a:sym typeface="Arial"/>
              </a:rPr>
              <a:t>soit pour non-paiement de la cotisation, </a:t>
            </a:r>
            <a:endParaRPr/>
          </a:p>
          <a:p>
            <a:pPr indent="-342900" lvl="3" marL="1714500" marR="0" rtl="0" algn="just">
              <a:lnSpc>
                <a:spcPct val="100000"/>
              </a:lnSpc>
              <a:spcBef>
                <a:spcPts val="0"/>
              </a:spcBef>
              <a:spcAft>
                <a:spcPts val="0"/>
              </a:spcAft>
              <a:buClr>
                <a:srgbClr val="000000"/>
              </a:buClr>
              <a:buSzPts val="1800"/>
              <a:buFont typeface="Times"/>
              <a:buChar char="-"/>
            </a:pPr>
            <a:r>
              <a:rPr b="1" i="0" lang="en-US" sz="1800" u="none" cap="none" strike="noStrike">
                <a:solidFill>
                  <a:srgbClr val="000000"/>
                </a:solidFill>
                <a:latin typeface="Arial"/>
                <a:ea typeface="Arial"/>
                <a:cs typeface="Arial"/>
                <a:sym typeface="Arial"/>
              </a:rPr>
              <a:t>soit pour non-respect des statuts, du règlement intérieur ou de la charte d’engagement.</a:t>
            </a:r>
            <a:r>
              <a:rPr b="0" i="0" lang="en-US" sz="1800" u="none" cap="none" strike="noStrike">
                <a:solidFill>
                  <a:srgbClr val="000000"/>
                </a:solidFill>
                <a:latin typeface="Arial"/>
                <a:ea typeface="Arial"/>
                <a:cs typeface="Arial"/>
                <a:sym typeface="Arial"/>
              </a:rPr>
              <a:t> Elle est prononcée par le Conseil d’Administration statuant à la majorité des deux tiers des membres présents ou représentés. </a:t>
            </a:r>
            <a:r>
              <a:rPr b="1" i="0" lang="en-US" sz="1800" u="none" cap="none" strike="noStrike">
                <a:solidFill>
                  <a:srgbClr val="000000"/>
                </a:solidFill>
                <a:latin typeface="Arial"/>
                <a:ea typeface="Arial"/>
                <a:cs typeface="Arial"/>
                <a:sym typeface="Arial"/>
              </a:rPr>
              <a:t>L’intéressé aura été préalablement averti par courriel ou lettre des faits reprochés, au moins 15 jours avant le vote du Conseil d’administration. Ce délai sera utilisé par l’intéressé pour présenter des explications et, plus généralement, pour faire valoir ses moyens de défense. L’exclusion éventuelle lui sera notifiée par écrit.</a:t>
            </a:r>
            <a:endParaRPr/>
          </a:p>
          <a:p>
            <a:pPr indent="-342900" lvl="2" marL="1257300" marR="0" rtl="0" algn="just">
              <a:lnSpc>
                <a:spcPct val="100000"/>
              </a:lnSpc>
              <a:spcBef>
                <a:spcPts val="0"/>
              </a:spcBef>
              <a:spcAft>
                <a:spcPts val="0"/>
              </a:spcAft>
              <a:buClr>
                <a:srgbClr val="000000"/>
              </a:buClr>
              <a:buSzPts val="1800"/>
              <a:buFont typeface="Times"/>
              <a:buChar char="-"/>
            </a:pPr>
            <a:r>
              <a:rPr b="1" i="0" lang="en-US" sz="1800" u="none" cap="none" strike="noStrike">
                <a:solidFill>
                  <a:srgbClr val="000000"/>
                </a:solidFill>
                <a:latin typeface="Arial"/>
                <a:ea typeface="Arial"/>
                <a:cs typeface="Arial"/>
                <a:sym typeface="Arial"/>
              </a:rPr>
              <a:t>décès.</a:t>
            </a:r>
            <a:endParaRPr/>
          </a:p>
          <a:p>
            <a:pPr indent="736559" lvl="2" marL="0" marR="57150" rtl="0" algn="l">
              <a:lnSpc>
                <a:spcPct val="93000"/>
              </a:lnSpc>
              <a:spcBef>
                <a:spcPts val="140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Les cotisations ou autres sommes versées par le membre démissionnaire ou radié resteront acquises à l’association.</a:t>
            </a:r>
            <a:endParaRPr b="0" i="0" sz="1600" u="none" cap="none" strike="noStrike">
              <a:solidFill>
                <a:srgbClr val="000000"/>
              </a:solidFill>
              <a:latin typeface="Arial"/>
              <a:ea typeface="Arial"/>
              <a:cs typeface="Arial"/>
              <a:sym typeface="Arial"/>
            </a:endParaRPr>
          </a:p>
        </p:txBody>
      </p:sp>
      <p:sp>
        <p:nvSpPr>
          <p:cNvPr id="286" name="Google Shape;286;p16"/>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Binômes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pic>
        <p:nvPicPr>
          <p:cNvPr descr="Google Shape;114;p14" id="287" name="Google Shape;287;p16"/>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288" name="Google Shape;288;p16"/>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289" name="Google Shape;289;p16"/>
          <p:cNvSpPr txBox="1"/>
          <p:nvPr>
            <p:ph idx="4294967295" type="sldNum"/>
          </p:nvPr>
        </p:nvSpPr>
        <p:spPr>
          <a:xfrm>
            <a:off x="9537678" y="7071096"/>
            <a:ext cx="40588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grpSp>
        <p:nvGrpSpPr>
          <p:cNvPr id="290" name="Google Shape;290;p16"/>
          <p:cNvGrpSpPr/>
          <p:nvPr/>
        </p:nvGrpSpPr>
        <p:grpSpPr>
          <a:xfrm rot="-778043">
            <a:off x="473508" y="339177"/>
            <a:ext cx="1316504" cy="1644855"/>
            <a:chOff x="0" y="0"/>
            <a:chExt cx="1316503" cy="1644854"/>
          </a:xfrm>
        </p:grpSpPr>
        <p:sp>
          <p:nvSpPr>
            <p:cNvPr id="291" name="Google Shape;291;p16"/>
            <p:cNvSpPr/>
            <p:nvPr/>
          </p:nvSpPr>
          <p:spPr>
            <a:xfrm>
              <a:off x="0" y="0"/>
              <a:ext cx="1316503" cy="1644854"/>
            </a:xfrm>
            <a:custGeom>
              <a:rect b="b" l="l" r="r" t="t"/>
              <a:pathLst>
                <a:path extrusionOk="0" h="21600" w="21600">
                  <a:moveTo>
                    <a:pt x="10801" y="0"/>
                  </a:moveTo>
                  <a:cubicBezTo>
                    <a:pt x="9801" y="0"/>
                    <a:pt x="9330" y="294"/>
                    <a:pt x="8865" y="898"/>
                  </a:cubicBezTo>
                  <a:cubicBezTo>
                    <a:pt x="8394" y="1511"/>
                    <a:pt x="7651" y="1943"/>
                    <a:pt x="7089" y="1943"/>
                  </a:cubicBezTo>
                  <a:cubicBezTo>
                    <a:pt x="6826" y="1943"/>
                    <a:pt x="6299" y="1922"/>
                    <a:pt x="6037" y="1943"/>
                  </a:cubicBezTo>
                  <a:cubicBezTo>
                    <a:pt x="5104" y="2016"/>
                    <a:pt x="4553" y="2318"/>
                    <a:pt x="4308" y="2794"/>
                  </a:cubicBezTo>
                  <a:lnTo>
                    <a:pt x="1139" y="2794"/>
                  </a:lnTo>
                  <a:cubicBezTo>
                    <a:pt x="824" y="2794"/>
                    <a:pt x="540" y="2882"/>
                    <a:pt x="333" y="3026"/>
                  </a:cubicBezTo>
                  <a:cubicBezTo>
                    <a:pt x="127" y="3169"/>
                    <a:pt x="0" y="3368"/>
                    <a:pt x="0" y="3587"/>
                  </a:cubicBezTo>
                  <a:lnTo>
                    <a:pt x="0" y="20807"/>
                  </a:lnTo>
                  <a:cubicBezTo>
                    <a:pt x="0" y="21026"/>
                    <a:pt x="127" y="21224"/>
                    <a:pt x="333" y="21368"/>
                  </a:cubicBezTo>
                  <a:cubicBezTo>
                    <a:pt x="540" y="21511"/>
                    <a:pt x="824" y="21600"/>
                    <a:pt x="1139" y="21600"/>
                  </a:cubicBezTo>
                  <a:lnTo>
                    <a:pt x="20461" y="21600"/>
                  </a:lnTo>
                  <a:cubicBezTo>
                    <a:pt x="20776" y="21600"/>
                    <a:pt x="21060" y="21511"/>
                    <a:pt x="21267" y="21368"/>
                  </a:cubicBezTo>
                  <a:cubicBezTo>
                    <a:pt x="21473" y="21224"/>
                    <a:pt x="21600" y="21026"/>
                    <a:pt x="21600" y="20807"/>
                  </a:cubicBezTo>
                  <a:lnTo>
                    <a:pt x="21600" y="3587"/>
                  </a:lnTo>
                  <a:cubicBezTo>
                    <a:pt x="21600" y="3368"/>
                    <a:pt x="21473" y="3169"/>
                    <a:pt x="21267" y="3026"/>
                  </a:cubicBezTo>
                  <a:cubicBezTo>
                    <a:pt x="21060" y="2882"/>
                    <a:pt x="20776" y="2794"/>
                    <a:pt x="20461" y="2794"/>
                  </a:cubicBezTo>
                  <a:lnTo>
                    <a:pt x="17292" y="2794"/>
                  </a:lnTo>
                  <a:cubicBezTo>
                    <a:pt x="17047" y="2318"/>
                    <a:pt x="16496" y="2016"/>
                    <a:pt x="15563" y="1943"/>
                  </a:cubicBezTo>
                  <a:cubicBezTo>
                    <a:pt x="15301" y="1922"/>
                    <a:pt x="14774" y="1943"/>
                    <a:pt x="14511" y="1943"/>
                  </a:cubicBezTo>
                  <a:cubicBezTo>
                    <a:pt x="13949" y="1943"/>
                    <a:pt x="13209" y="1511"/>
                    <a:pt x="12738" y="898"/>
                  </a:cubicBezTo>
                  <a:cubicBezTo>
                    <a:pt x="12273" y="294"/>
                    <a:pt x="11802" y="0"/>
                    <a:pt x="10801" y="0"/>
                  </a:cubicBezTo>
                  <a:close/>
                  <a:moveTo>
                    <a:pt x="10799" y="593"/>
                  </a:moveTo>
                  <a:cubicBezTo>
                    <a:pt x="11264" y="593"/>
                    <a:pt x="11644" y="857"/>
                    <a:pt x="11644" y="1181"/>
                  </a:cubicBezTo>
                  <a:cubicBezTo>
                    <a:pt x="11644" y="1506"/>
                    <a:pt x="11265" y="1767"/>
                    <a:pt x="10799" y="1767"/>
                  </a:cubicBezTo>
                  <a:cubicBezTo>
                    <a:pt x="10332" y="1767"/>
                    <a:pt x="9956" y="1506"/>
                    <a:pt x="9956" y="1181"/>
                  </a:cubicBezTo>
                  <a:cubicBezTo>
                    <a:pt x="9956" y="857"/>
                    <a:pt x="10333" y="593"/>
                    <a:pt x="10799" y="593"/>
                  </a:cubicBezTo>
                  <a:close/>
                  <a:moveTo>
                    <a:pt x="1619" y="3923"/>
                  </a:moveTo>
                  <a:lnTo>
                    <a:pt x="4207" y="3923"/>
                  </a:lnTo>
                  <a:cubicBezTo>
                    <a:pt x="4235" y="4026"/>
                    <a:pt x="4274" y="4144"/>
                    <a:pt x="4307" y="4235"/>
                  </a:cubicBezTo>
                  <a:cubicBezTo>
                    <a:pt x="4339" y="4326"/>
                    <a:pt x="4364" y="4392"/>
                    <a:pt x="4364" y="4392"/>
                  </a:cubicBezTo>
                  <a:lnTo>
                    <a:pt x="10799" y="4392"/>
                  </a:lnTo>
                  <a:lnTo>
                    <a:pt x="17236" y="4392"/>
                  </a:lnTo>
                  <a:cubicBezTo>
                    <a:pt x="17236" y="4392"/>
                    <a:pt x="17261" y="4326"/>
                    <a:pt x="17293" y="4235"/>
                  </a:cubicBezTo>
                  <a:cubicBezTo>
                    <a:pt x="17326" y="4144"/>
                    <a:pt x="17365" y="4026"/>
                    <a:pt x="17393" y="3923"/>
                  </a:cubicBezTo>
                  <a:lnTo>
                    <a:pt x="19981" y="3923"/>
                  </a:lnTo>
                  <a:lnTo>
                    <a:pt x="19981" y="20471"/>
                  </a:lnTo>
                  <a:lnTo>
                    <a:pt x="1619" y="20471"/>
                  </a:lnTo>
                  <a:lnTo>
                    <a:pt x="1619" y="3923"/>
                  </a:lnTo>
                  <a:close/>
                </a:path>
              </a:pathLst>
            </a:custGeom>
            <a:solidFill>
              <a:srgbClr val="FFFFFF"/>
            </a:solidFill>
            <a:ln cap="flat" cmpd="sng" w="25400">
              <a:solidFill>
                <a:srgbClr val="000000"/>
              </a:solidFill>
              <a:prstDash val="solid"/>
              <a:miter lim="400000"/>
              <a:headEnd len="sm" w="sm" type="none"/>
              <a:tailEnd len="sm" w="sm" type="none"/>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2" name="Google Shape;292;p16"/>
            <p:cNvSpPr txBox="1"/>
            <p:nvPr/>
          </p:nvSpPr>
          <p:spPr>
            <a:xfrm>
              <a:off x="119110" y="447728"/>
              <a:ext cx="1078283" cy="106963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En gras les ajouts</a:t>
              </a:r>
              <a:endParaRPr/>
            </a:p>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sngStrike">
                  <a:solidFill>
                    <a:srgbClr val="000000"/>
                  </a:solidFill>
                  <a:latin typeface="Arial"/>
                  <a:ea typeface="Arial"/>
                  <a:cs typeface="Arial"/>
                  <a:sym typeface="Arial"/>
                </a:rPr>
                <a:t>En barré les suppressions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7"/>
          <p:cNvSpPr txBox="1"/>
          <p:nvPr/>
        </p:nvSpPr>
        <p:spPr>
          <a:xfrm>
            <a:off x="1368114" y="341206"/>
            <a:ext cx="8158200" cy="6455400"/>
          </a:xfrm>
          <a:prstGeom prst="rect">
            <a:avLst/>
          </a:prstGeom>
          <a:noFill/>
          <a:ln>
            <a:noFill/>
          </a:ln>
        </p:spPr>
        <p:txBody>
          <a:bodyPr anchorCtr="0" anchor="t" bIns="44975" lIns="44975" spcFirstLastPara="1" rIns="44975" wrap="square" tIns="44975">
            <a:spAutoFit/>
          </a:bodyPr>
          <a:lstStyle/>
          <a:p>
            <a:pPr indent="-114480" lvl="0" marL="393840" marR="0" rtl="0" algn="ctr">
              <a:lnSpc>
                <a:spcPct val="93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Modifications des statuts (3)</a:t>
            </a:r>
            <a:endParaRPr b="0" i="0" sz="1600" u="none" cap="none" strike="noStrike">
              <a:solidFill>
                <a:srgbClr val="000000"/>
              </a:solidFill>
              <a:latin typeface="Arial"/>
              <a:ea typeface="Arial"/>
              <a:cs typeface="Arial"/>
              <a:sym typeface="Arial"/>
            </a:endParaRPr>
          </a:p>
          <a:p>
            <a:pPr indent="-184150" lvl="1" marL="800100" marR="57150" rtl="0" algn="l">
              <a:lnSpc>
                <a:spcPct val="100000"/>
              </a:lnSpc>
              <a:spcBef>
                <a:spcPts val="4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93840" lvl="1" marL="673200" marR="57150" rtl="0" algn="l">
              <a:lnSpc>
                <a:spcPct val="93000"/>
              </a:lnSpc>
              <a:spcBef>
                <a:spcPts val="14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Article 9 : Administration 	</a:t>
            </a:r>
            <a:r>
              <a:rPr b="1" i="1" lang="en-US" sz="2400" u="none" cap="none" strike="noStrike">
                <a:solidFill>
                  <a:srgbClr val="000000"/>
                </a:solidFill>
                <a:latin typeface="Arial"/>
                <a:ea typeface="Arial"/>
                <a:cs typeface="Arial"/>
                <a:sym typeface="Arial"/>
              </a:rPr>
              <a:t>Coprésidence</a:t>
            </a:r>
            <a:endParaRPr b="1" i="1" sz="1800" u="none" cap="none" strike="noStrike">
              <a:solidFill>
                <a:srgbClr val="000000"/>
              </a:solidFill>
              <a:latin typeface="Arial"/>
              <a:ea typeface="Arial"/>
              <a:cs typeface="Arial"/>
              <a:sym typeface="Arial"/>
            </a:endParaRPr>
          </a:p>
          <a:p>
            <a:pPr indent="-393840" lvl="2" marL="1130399" marR="57150" rtl="0" algn="l">
              <a:lnSpc>
                <a:spcPct val="93000"/>
              </a:lnSpc>
              <a:spcBef>
                <a:spcPts val="1400"/>
              </a:spcBef>
              <a:spcAft>
                <a:spcPts val="0"/>
              </a:spcAft>
              <a:buClr>
                <a:srgbClr val="000000"/>
              </a:buClr>
              <a:buSzPts val="2100"/>
              <a:buFont typeface="Arial"/>
              <a:buChar char="●"/>
            </a:pPr>
            <a:r>
              <a:rPr b="1" i="0" lang="en-US" sz="2100" u="none" cap="none" strike="noStrike">
                <a:solidFill>
                  <a:srgbClr val="000000"/>
                </a:solidFill>
                <a:latin typeface="Arial"/>
                <a:ea typeface="Arial"/>
                <a:cs typeface="Arial"/>
                <a:sym typeface="Arial"/>
              </a:rPr>
              <a:t>Le Conseil d’administration se réunit au moins trois fois par an, à l’initiative d’un des co-présidents ou sur la demande de la moitié de ses membres plus un.</a:t>
            </a:r>
            <a:endParaRPr/>
          </a:p>
          <a:p>
            <a:pPr indent="-393840" lvl="2" marL="1130399" marR="57150" rtl="0" algn="l">
              <a:lnSpc>
                <a:spcPct val="93000"/>
              </a:lnSpc>
              <a:spcBef>
                <a:spcPts val="140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Le conseil d’administration </a:t>
            </a:r>
            <a:r>
              <a:rPr lang="en-US" sz="2100">
                <a:solidFill>
                  <a:srgbClr val="980000"/>
                </a:solidFill>
              </a:rPr>
              <a:t>pourra élire</a:t>
            </a:r>
            <a:r>
              <a:rPr b="0" i="0" lang="en-US" sz="2100" u="none" cap="none" strike="noStrike">
                <a:solidFill>
                  <a:srgbClr val="000000"/>
                </a:solidFill>
                <a:latin typeface="Arial"/>
                <a:ea typeface="Arial"/>
                <a:cs typeface="Arial"/>
                <a:sym typeface="Arial"/>
              </a:rPr>
              <a:t> en son sein, chaque année, un bureau composé </a:t>
            </a:r>
            <a:r>
              <a:rPr b="1" i="1" lang="en-US" sz="2100" u="none" cap="none" strike="noStrike">
                <a:solidFill>
                  <a:srgbClr val="000000"/>
                </a:solidFill>
                <a:latin typeface="Arial"/>
                <a:ea typeface="Arial"/>
                <a:cs typeface="Arial"/>
                <a:sym typeface="Arial"/>
              </a:rPr>
              <a:t>à minima de 2 co-présidents, </a:t>
            </a:r>
            <a:r>
              <a:rPr b="0" i="0" lang="en-US" sz="2100" u="none" cap="none" strike="noStrike">
                <a:solidFill>
                  <a:srgbClr val="000000"/>
                </a:solidFill>
                <a:latin typeface="Arial"/>
                <a:ea typeface="Arial"/>
                <a:cs typeface="Arial"/>
                <a:sym typeface="Arial"/>
              </a:rPr>
              <a:t>d’un secrétaire et d’un trésorier. </a:t>
            </a:r>
            <a:endParaRPr/>
          </a:p>
          <a:p>
            <a:pPr indent="-393840" lvl="2" marL="1130399" marR="57150" rtl="0" algn="l">
              <a:lnSpc>
                <a:spcPct val="93000"/>
              </a:lnSpc>
              <a:spcBef>
                <a:spcPts val="140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Pour toute action en justice, l’association doit être représentée par </a:t>
            </a:r>
            <a:r>
              <a:rPr b="1" i="1" lang="en-US" sz="2100" u="none" cap="none" strike="noStrike">
                <a:solidFill>
                  <a:srgbClr val="000000"/>
                </a:solidFill>
                <a:latin typeface="Arial"/>
                <a:ea typeface="Arial"/>
                <a:cs typeface="Arial"/>
                <a:sym typeface="Arial"/>
              </a:rPr>
              <a:t>l’un des co-présidents.</a:t>
            </a:r>
            <a:endParaRPr b="1" i="1" sz="1800" u="none" cap="none" strike="noStrike">
              <a:solidFill>
                <a:srgbClr val="000000"/>
              </a:solidFill>
              <a:latin typeface="Arial"/>
              <a:ea typeface="Arial"/>
              <a:cs typeface="Arial"/>
              <a:sym typeface="Arial"/>
            </a:endParaRPr>
          </a:p>
          <a:p>
            <a:pPr indent="-393840" lvl="2" marL="1130399" marR="57150" rtl="0" algn="l">
              <a:lnSpc>
                <a:spcPct val="93000"/>
              </a:lnSpc>
              <a:spcBef>
                <a:spcPts val="1400"/>
              </a:spcBef>
              <a:spcAft>
                <a:spcPts val="0"/>
              </a:spcAft>
              <a:buClr>
                <a:srgbClr val="000000"/>
              </a:buClr>
              <a:buSzPts val="2100"/>
              <a:buFont typeface="Arial"/>
              <a:buChar char="●"/>
            </a:pPr>
            <a:r>
              <a:rPr b="0" i="0" lang="en-US" sz="2100" u="none" cap="none" strike="noStrike">
                <a:solidFill>
                  <a:srgbClr val="000000"/>
                </a:solidFill>
                <a:latin typeface="Arial"/>
                <a:ea typeface="Arial"/>
                <a:cs typeface="Arial"/>
                <a:sym typeface="Arial"/>
              </a:rPr>
              <a:t>Pour chaque action en justic</a:t>
            </a:r>
            <a:r>
              <a:rPr lang="en-US" sz="2100"/>
              <a:t>e, </a:t>
            </a:r>
            <a:r>
              <a:rPr b="1" i="0" lang="en-US" sz="2100" u="none" cap="none" strike="noStrike">
                <a:solidFill>
                  <a:srgbClr val="000000"/>
                </a:solidFill>
                <a:latin typeface="Arial"/>
                <a:ea typeface="Arial"/>
                <a:cs typeface="Arial"/>
                <a:sym typeface="Arial"/>
              </a:rPr>
              <a:t>le Conseil d’administration mandate un co-Président à cet effet.</a:t>
            </a:r>
            <a:endParaRPr b="1" i="0" sz="1800" u="none" cap="none" strike="noStrike">
              <a:solidFill>
                <a:srgbClr val="000000"/>
              </a:solidFill>
              <a:latin typeface="Arial"/>
              <a:ea typeface="Arial"/>
              <a:cs typeface="Arial"/>
              <a:sym typeface="Arial"/>
            </a:endParaRPr>
          </a:p>
          <a:p>
            <a:pPr indent="736559" lvl="2" marL="0" marR="57150" rtl="0" algn="l">
              <a:lnSpc>
                <a:spcPct val="93000"/>
              </a:lnSpc>
              <a:spcBef>
                <a:spcPts val="14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393840" lvl="1" marL="673200" marR="57150" rtl="0" algn="l">
              <a:lnSpc>
                <a:spcPct val="93000"/>
              </a:lnSpc>
              <a:spcBef>
                <a:spcPts val="14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Article 10 : Assemblée Générale Ordinaire 	</a:t>
            </a:r>
            <a:r>
              <a:rPr b="1" i="0" lang="en-US" sz="2400" u="none" cap="none" strike="noStrike">
                <a:solidFill>
                  <a:srgbClr val="000000"/>
                </a:solidFill>
                <a:latin typeface="Arial"/>
                <a:ea typeface="Arial"/>
                <a:cs typeface="Arial"/>
                <a:sym typeface="Arial"/>
              </a:rPr>
              <a:t>Coprésidence : même type de modifications</a:t>
            </a:r>
            <a:endParaRPr/>
          </a:p>
        </p:txBody>
      </p:sp>
      <p:sp>
        <p:nvSpPr>
          <p:cNvPr id="298" name="Google Shape;298;p17"/>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Binômes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pic>
        <p:nvPicPr>
          <p:cNvPr descr="Google Shape;114;p14" id="299" name="Google Shape;299;p17"/>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300" name="Google Shape;300;p17"/>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301" name="Google Shape;301;p17"/>
          <p:cNvSpPr txBox="1"/>
          <p:nvPr>
            <p:ph idx="4294967295" type="sldNum"/>
          </p:nvPr>
        </p:nvSpPr>
        <p:spPr>
          <a:xfrm>
            <a:off x="9317545" y="7071096"/>
            <a:ext cx="40588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grpSp>
        <p:nvGrpSpPr>
          <p:cNvPr id="302" name="Google Shape;302;p17"/>
          <p:cNvGrpSpPr/>
          <p:nvPr/>
        </p:nvGrpSpPr>
        <p:grpSpPr>
          <a:xfrm rot="-778043">
            <a:off x="473508" y="339177"/>
            <a:ext cx="1316504" cy="1644855"/>
            <a:chOff x="0" y="0"/>
            <a:chExt cx="1316503" cy="1644854"/>
          </a:xfrm>
        </p:grpSpPr>
        <p:sp>
          <p:nvSpPr>
            <p:cNvPr id="303" name="Google Shape;303;p17"/>
            <p:cNvSpPr/>
            <p:nvPr/>
          </p:nvSpPr>
          <p:spPr>
            <a:xfrm>
              <a:off x="0" y="0"/>
              <a:ext cx="1316503" cy="1644854"/>
            </a:xfrm>
            <a:custGeom>
              <a:rect b="b" l="l" r="r" t="t"/>
              <a:pathLst>
                <a:path extrusionOk="0" h="21600" w="21600">
                  <a:moveTo>
                    <a:pt x="10801" y="0"/>
                  </a:moveTo>
                  <a:cubicBezTo>
                    <a:pt x="9801" y="0"/>
                    <a:pt x="9330" y="294"/>
                    <a:pt x="8865" y="898"/>
                  </a:cubicBezTo>
                  <a:cubicBezTo>
                    <a:pt x="8394" y="1511"/>
                    <a:pt x="7651" y="1943"/>
                    <a:pt x="7089" y="1943"/>
                  </a:cubicBezTo>
                  <a:cubicBezTo>
                    <a:pt x="6826" y="1943"/>
                    <a:pt x="6299" y="1922"/>
                    <a:pt x="6037" y="1943"/>
                  </a:cubicBezTo>
                  <a:cubicBezTo>
                    <a:pt x="5104" y="2016"/>
                    <a:pt x="4553" y="2318"/>
                    <a:pt x="4308" y="2794"/>
                  </a:cubicBezTo>
                  <a:lnTo>
                    <a:pt x="1139" y="2794"/>
                  </a:lnTo>
                  <a:cubicBezTo>
                    <a:pt x="824" y="2794"/>
                    <a:pt x="540" y="2882"/>
                    <a:pt x="333" y="3026"/>
                  </a:cubicBezTo>
                  <a:cubicBezTo>
                    <a:pt x="127" y="3169"/>
                    <a:pt x="0" y="3368"/>
                    <a:pt x="0" y="3587"/>
                  </a:cubicBezTo>
                  <a:lnTo>
                    <a:pt x="0" y="20807"/>
                  </a:lnTo>
                  <a:cubicBezTo>
                    <a:pt x="0" y="21026"/>
                    <a:pt x="127" y="21224"/>
                    <a:pt x="333" y="21368"/>
                  </a:cubicBezTo>
                  <a:cubicBezTo>
                    <a:pt x="540" y="21511"/>
                    <a:pt x="824" y="21600"/>
                    <a:pt x="1139" y="21600"/>
                  </a:cubicBezTo>
                  <a:lnTo>
                    <a:pt x="20461" y="21600"/>
                  </a:lnTo>
                  <a:cubicBezTo>
                    <a:pt x="20776" y="21600"/>
                    <a:pt x="21060" y="21511"/>
                    <a:pt x="21267" y="21368"/>
                  </a:cubicBezTo>
                  <a:cubicBezTo>
                    <a:pt x="21473" y="21224"/>
                    <a:pt x="21600" y="21026"/>
                    <a:pt x="21600" y="20807"/>
                  </a:cubicBezTo>
                  <a:lnTo>
                    <a:pt x="21600" y="3587"/>
                  </a:lnTo>
                  <a:cubicBezTo>
                    <a:pt x="21600" y="3368"/>
                    <a:pt x="21473" y="3169"/>
                    <a:pt x="21267" y="3026"/>
                  </a:cubicBezTo>
                  <a:cubicBezTo>
                    <a:pt x="21060" y="2882"/>
                    <a:pt x="20776" y="2794"/>
                    <a:pt x="20461" y="2794"/>
                  </a:cubicBezTo>
                  <a:lnTo>
                    <a:pt x="17292" y="2794"/>
                  </a:lnTo>
                  <a:cubicBezTo>
                    <a:pt x="17047" y="2318"/>
                    <a:pt x="16496" y="2016"/>
                    <a:pt x="15563" y="1943"/>
                  </a:cubicBezTo>
                  <a:cubicBezTo>
                    <a:pt x="15301" y="1922"/>
                    <a:pt x="14774" y="1943"/>
                    <a:pt x="14511" y="1943"/>
                  </a:cubicBezTo>
                  <a:cubicBezTo>
                    <a:pt x="13949" y="1943"/>
                    <a:pt x="13209" y="1511"/>
                    <a:pt x="12738" y="898"/>
                  </a:cubicBezTo>
                  <a:cubicBezTo>
                    <a:pt x="12273" y="294"/>
                    <a:pt x="11802" y="0"/>
                    <a:pt x="10801" y="0"/>
                  </a:cubicBezTo>
                  <a:close/>
                  <a:moveTo>
                    <a:pt x="10799" y="593"/>
                  </a:moveTo>
                  <a:cubicBezTo>
                    <a:pt x="11264" y="593"/>
                    <a:pt x="11644" y="857"/>
                    <a:pt x="11644" y="1181"/>
                  </a:cubicBezTo>
                  <a:cubicBezTo>
                    <a:pt x="11644" y="1506"/>
                    <a:pt x="11265" y="1767"/>
                    <a:pt x="10799" y="1767"/>
                  </a:cubicBezTo>
                  <a:cubicBezTo>
                    <a:pt x="10332" y="1767"/>
                    <a:pt x="9956" y="1506"/>
                    <a:pt x="9956" y="1181"/>
                  </a:cubicBezTo>
                  <a:cubicBezTo>
                    <a:pt x="9956" y="857"/>
                    <a:pt x="10333" y="593"/>
                    <a:pt x="10799" y="593"/>
                  </a:cubicBezTo>
                  <a:close/>
                  <a:moveTo>
                    <a:pt x="1619" y="3923"/>
                  </a:moveTo>
                  <a:lnTo>
                    <a:pt x="4207" y="3923"/>
                  </a:lnTo>
                  <a:cubicBezTo>
                    <a:pt x="4235" y="4026"/>
                    <a:pt x="4274" y="4144"/>
                    <a:pt x="4307" y="4235"/>
                  </a:cubicBezTo>
                  <a:cubicBezTo>
                    <a:pt x="4339" y="4326"/>
                    <a:pt x="4364" y="4392"/>
                    <a:pt x="4364" y="4392"/>
                  </a:cubicBezTo>
                  <a:lnTo>
                    <a:pt x="10799" y="4392"/>
                  </a:lnTo>
                  <a:lnTo>
                    <a:pt x="17236" y="4392"/>
                  </a:lnTo>
                  <a:cubicBezTo>
                    <a:pt x="17236" y="4392"/>
                    <a:pt x="17261" y="4326"/>
                    <a:pt x="17293" y="4235"/>
                  </a:cubicBezTo>
                  <a:cubicBezTo>
                    <a:pt x="17326" y="4144"/>
                    <a:pt x="17365" y="4026"/>
                    <a:pt x="17393" y="3923"/>
                  </a:cubicBezTo>
                  <a:lnTo>
                    <a:pt x="19981" y="3923"/>
                  </a:lnTo>
                  <a:lnTo>
                    <a:pt x="19981" y="20471"/>
                  </a:lnTo>
                  <a:lnTo>
                    <a:pt x="1619" y="20471"/>
                  </a:lnTo>
                  <a:lnTo>
                    <a:pt x="1619" y="3923"/>
                  </a:lnTo>
                  <a:close/>
                </a:path>
              </a:pathLst>
            </a:custGeom>
            <a:solidFill>
              <a:srgbClr val="FFFFFF"/>
            </a:solidFill>
            <a:ln cap="flat" cmpd="sng" w="25400">
              <a:solidFill>
                <a:srgbClr val="000000"/>
              </a:solidFill>
              <a:prstDash val="solid"/>
              <a:miter lim="400000"/>
              <a:headEnd len="sm" w="sm" type="none"/>
              <a:tailEnd len="sm" w="sm" type="none"/>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4" name="Google Shape;304;p17"/>
            <p:cNvSpPr txBox="1"/>
            <p:nvPr/>
          </p:nvSpPr>
          <p:spPr>
            <a:xfrm>
              <a:off x="119110" y="447728"/>
              <a:ext cx="1078283" cy="106963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En gras les ajouts</a:t>
              </a:r>
              <a:endParaRPr/>
            </a:p>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sngStrike">
                  <a:solidFill>
                    <a:srgbClr val="000000"/>
                  </a:solidFill>
                  <a:latin typeface="Arial"/>
                  <a:ea typeface="Arial"/>
                  <a:cs typeface="Arial"/>
                  <a:sym typeface="Arial"/>
                </a:rPr>
                <a:t>En barré les suppressions</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8"/>
          <p:cNvSpPr txBox="1"/>
          <p:nvPr/>
        </p:nvSpPr>
        <p:spPr>
          <a:xfrm>
            <a:off x="1388785" y="359833"/>
            <a:ext cx="8330462" cy="6599005"/>
          </a:xfrm>
          <a:prstGeom prst="rect">
            <a:avLst/>
          </a:prstGeom>
          <a:noFill/>
          <a:ln>
            <a:noFill/>
          </a:ln>
        </p:spPr>
        <p:txBody>
          <a:bodyPr anchorCtr="0" anchor="t" bIns="44975" lIns="44975" spcFirstLastPara="1" rIns="44975" wrap="square" tIns="44975">
            <a:spAutoFit/>
          </a:bodyPr>
          <a:lstStyle/>
          <a:p>
            <a:pPr indent="-114480" lvl="0" marL="393840" marR="0" rtl="0" algn="ctr">
              <a:lnSpc>
                <a:spcPct val="93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Modifications des statuts (4)</a:t>
            </a:r>
            <a:endParaRPr b="0" i="0" sz="1600" u="none" cap="none" strike="noStrike">
              <a:solidFill>
                <a:srgbClr val="000000"/>
              </a:solidFill>
              <a:latin typeface="Arial"/>
              <a:ea typeface="Arial"/>
              <a:cs typeface="Arial"/>
              <a:sym typeface="Arial"/>
            </a:endParaRPr>
          </a:p>
          <a:p>
            <a:pPr indent="-114480" lvl="0" marL="393840" marR="0" rtl="0" algn="ctr">
              <a:lnSpc>
                <a:spcPct val="93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525120" lvl="0" marL="804480" marR="0" rtl="0" algn="l">
              <a:lnSpc>
                <a:spcPct val="93000"/>
              </a:lnSpc>
              <a:spcBef>
                <a:spcPts val="140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Article 11 : Assemblée générale extraordinaire. </a:t>
            </a:r>
            <a:r>
              <a:rPr b="0" i="0" lang="en-US" sz="2000" u="none" cap="none" strike="noStrike">
                <a:solidFill>
                  <a:srgbClr val="000000"/>
                </a:solidFill>
                <a:latin typeface="Arial"/>
                <a:ea typeface="Arial"/>
                <a:cs typeface="Arial"/>
                <a:sym typeface="Arial"/>
              </a:rPr>
              <a:t>Nouvel article : reprend le cas des coprésidences ainsi que le contenu de l’ex article 12 : </a:t>
            </a:r>
            <a:r>
              <a:rPr b="1" i="0" lang="en-US" sz="2000" u="none" cap="none" strike="sngStrike">
                <a:solidFill>
                  <a:srgbClr val="000000"/>
                </a:solidFill>
                <a:latin typeface="Century Gothic"/>
                <a:ea typeface="Century Gothic"/>
                <a:cs typeface="Century Gothic"/>
                <a:sym typeface="Century Gothic"/>
              </a:rPr>
              <a:t> Dissolution et liquidation </a:t>
            </a:r>
            <a:r>
              <a:rPr b="0" i="0" lang="en-US" sz="2000" u="none" cap="none" strike="noStrike">
                <a:solidFill>
                  <a:srgbClr val="000000"/>
                </a:solidFill>
                <a:latin typeface="Century Gothic"/>
                <a:ea typeface="Century Gothic"/>
                <a:cs typeface="Century Gothic"/>
                <a:sym typeface="Century Gothic"/>
              </a:rPr>
              <a:t>qui est donc supprimé.</a:t>
            </a:r>
            <a:endParaRPr b="0" i="0" sz="2000" u="none" cap="none" strike="sngStrike">
              <a:solidFill>
                <a:srgbClr val="000000"/>
              </a:solidFill>
              <a:latin typeface="Century Gothic"/>
              <a:ea typeface="Century Gothic"/>
              <a:cs typeface="Century Gothic"/>
              <a:sym typeface="Century Gothic"/>
            </a:endParaRPr>
          </a:p>
          <a:p>
            <a:pPr indent="-158750" lvl="1" marL="800100" marR="57150" rtl="0" algn="l">
              <a:lnSpc>
                <a:spcPct val="100000"/>
              </a:lnSpc>
              <a:spcBef>
                <a:spcPts val="400"/>
              </a:spcBef>
              <a:spcAft>
                <a:spcPts val="0"/>
              </a:spcAft>
              <a:buClr>
                <a:srgbClr val="000000"/>
              </a:buClr>
              <a:buSzPts val="2000"/>
              <a:buFont typeface="Arial"/>
              <a:buNone/>
            </a:pPr>
            <a:r>
              <a:t/>
            </a:r>
            <a:endParaRPr b="0" i="0" sz="2000" u="none" cap="none" strike="sngStrike">
              <a:solidFill>
                <a:srgbClr val="000000"/>
              </a:solidFill>
              <a:latin typeface="Century Gothic"/>
              <a:ea typeface="Century Gothic"/>
              <a:cs typeface="Century Gothic"/>
              <a:sym typeface="Century Gothic"/>
            </a:endParaRPr>
          </a:p>
          <a:p>
            <a:pPr indent="-393840" lvl="1" marL="673200" marR="57150" rtl="0" algn="l">
              <a:lnSpc>
                <a:spcPct val="93000"/>
              </a:lnSpc>
              <a:spcBef>
                <a:spcPts val="14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Article 12 : Règlement intérieur</a:t>
            </a:r>
            <a:endParaRPr/>
          </a:p>
          <a:p>
            <a:pPr indent="-393840" lvl="2" marL="1130399" marR="57150" rtl="0" algn="l">
              <a:lnSpc>
                <a:spcPct val="93000"/>
              </a:lnSpc>
              <a:spcBef>
                <a:spcPts val="1400"/>
              </a:spcBef>
              <a:spcAft>
                <a:spcPts val="0"/>
              </a:spcAft>
              <a:buClr>
                <a:srgbClr val="000000"/>
              </a:buClr>
              <a:buSzPts val="2100"/>
              <a:buFont typeface="Arial"/>
              <a:buChar char="●"/>
            </a:pPr>
            <a:r>
              <a:rPr b="1" i="0" lang="en-US" sz="2100" u="none" cap="none" strike="noStrike">
                <a:solidFill>
                  <a:srgbClr val="000000"/>
                </a:solidFill>
                <a:latin typeface="Arial"/>
                <a:ea typeface="Arial"/>
                <a:cs typeface="Arial"/>
                <a:sym typeface="Arial"/>
              </a:rPr>
              <a:t>Un règlement intérieur pourra être établi pour fixer notamment les modalités de fonctionnement de l’Association, le cadre et les modalités d’exercice des membres et déterminer les solutions à apporter aux cas particuliers non prévus dans les présents statuts. Il pourra être modifié par le Conseil d’Administration sans avoir à être approuvé par l'Assemblée Générale.</a:t>
            </a:r>
            <a:endParaRPr/>
          </a:p>
          <a:p>
            <a:pPr indent="736559" lvl="2" marL="0" marR="57150" rtl="0" algn="l">
              <a:lnSpc>
                <a:spcPct val="93000"/>
              </a:lnSpc>
              <a:spcBef>
                <a:spcPts val="140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Seront ainsi précisées, les règles de fonctionnement du Bureau, les situations d’égalité de vote entre les coprésidences…</a:t>
            </a:r>
            <a:endParaRPr b="0" i="0" sz="1600" u="none" cap="none" strike="noStrike">
              <a:solidFill>
                <a:srgbClr val="000000"/>
              </a:solidFill>
              <a:latin typeface="Arial"/>
              <a:ea typeface="Arial"/>
              <a:cs typeface="Arial"/>
              <a:sym typeface="Arial"/>
            </a:endParaRPr>
          </a:p>
        </p:txBody>
      </p:sp>
      <p:sp>
        <p:nvSpPr>
          <p:cNvPr id="310" name="Google Shape;310;p18"/>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Binômes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pic>
        <p:nvPicPr>
          <p:cNvPr descr="Google Shape;114;p14" id="311" name="Google Shape;311;p18"/>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312" name="Google Shape;312;p18"/>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313" name="Google Shape;313;p18"/>
          <p:cNvSpPr txBox="1"/>
          <p:nvPr>
            <p:ph idx="4294967295" type="sldNum"/>
          </p:nvPr>
        </p:nvSpPr>
        <p:spPr>
          <a:xfrm>
            <a:off x="9453011" y="7071096"/>
            <a:ext cx="40588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grpSp>
        <p:nvGrpSpPr>
          <p:cNvPr id="314" name="Google Shape;314;p18"/>
          <p:cNvGrpSpPr/>
          <p:nvPr/>
        </p:nvGrpSpPr>
        <p:grpSpPr>
          <a:xfrm rot="-778043">
            <a:off x="473508" y="339177"/>
            <a:ext cx="1316504" cy="1644855"/>
            <a:chOff x="0" y="0"/>
            <a:chExt cx="1316503" cy="1644854"/>
          </a:xfrm>
        </p:grpSpPr>
        <p:sp>
          <p:nvSpPr>
            <p:cNvPr id="315" name="Google Shape;315;p18"/>
            <p:cNvSpPr/>
            <p:nvPr/>
          </p:nvSpPr>
          <p:spPr>
            <a:xfrm>
              <a:off x="0" y="0"/>
              <a:ext cx="1316503" cy="1644854"/>
            </a:xfrm>
            <a:custGeom>
              <a:rect b="b" l="l" r="r" t="t"/>
              <a:pathLst>
                <a:path extrusionOk="0" h="21600" w="21600">
                  <a:moveTo>
                    <a:pt x="10801" y="0"/>
                  </a:moveTo>
                  <a:cubicBezTo>
                    <a:pt x="9801" y="0"/>
                    <a:pt x="9330" y="294"/>
                    <a:pt x="8865" y="898"/>
                  </a:cubicBezTo>
                  <a:cubicBezTo>
                    <a:pt x="8394" y="1511"/>
                    <a:pt x="7651" y="1943"/>
                    <a:pt x="7089" y="1943"/>
                  </a:cubicBezTo>
                  <a:cubicBezTo>
                    <a:pt x="6826" y="1943"/>
                    <a:pt x="6299" y="1922"/>
                    <a:pt x="6037" y="1943"/>
                  </a:cubicBezTo>
                  <a:cubicBezTo>
                    <a:pt x="5104" y="2016"/>
                    <a:pt x="4553" y="2318"/>
                    <a:pt x="4308" y="2794"/>
                  </a:cubicBezTo>
                  <a:lnTo>
                    <a:pt x="1139" y="2794"/>
                  </a:lnTo>
                  <a:cubicBezTo>
                    <a:pt x="824" y="2794"/>
                    <a:pt x="540" y="2882"/>
                    <a:pt x="333" y="3026"/>
                  </a:cubicBezTo>
                  <a:cubicBezTo>
                    <a:pt x="127" y="3169"/>
                    <a:pt x="0" y="3368"/>
                    <a:pt x="0" y="3587"/>
                  </a:cubicBezTo>
                  <a:lnTo>
                    <a:pt x="0" y="20807"/>
                  </a:lnTo>
                  <a:cubicBezTo>
                    <a:pt x="0" y="21026"/>
                    <a:pt x="127" y="21224"/>
                    <a:pt x="333" y="21368"/>
                  </a:cubicBezTo>
                  <a:cubicBezTo>
                    <a:pt x="540" y="21511"/>
                    <a:pt x="824" y="21600"/>
                    <a:pt x="1139" y="21600"/>
                  </a:cubicBezTo>
                  <a:lnTo>
                    <a:pt x="20461" y="21600"/>
                  </a:lnTo>
                  <a:cubicBezTo>
                    <a:pt x="20776" y="21600"/>
                    <a:pt x="21060" y="21511"/>
                    <a:pt x="21267" y="21368"/>
                  </a:cubicBezTo>
                  <a:cubicBezTo>
                    <a:pt x="21473" y="21224"/>
                    <a:pt x="21600" y="21026"/>
                    <a:pt x="21600" y="20807"/>
                  </a:cubicBezTo>
                  <a:lnTo>
                    <a:pt x="21600" y="3587"/>
                  </a:lnTo>
                  <a:cubicBezTo>
                    <a:pt x="21600" y="3368"/>
                    <a:pt x="21473" y="3169"/>
                    <a:pt x="21267" y="3026"/>
                  </a:cubicBezTo>
                  <a:cubicBezTo>
                    <a:pt x="21060" y="2882"/>
                    <a:pt x="20776" y="2794"/>
                    <a:pt x="20461" y="2794"/>
                  </a:cubicBezTo>
                  <a:lnTo>
                    <a:pt x="17292" y="2794"/>
                  </a:lnTo>
                  <a:cubicBezTo>
                    <a:pt x="17047" y="2318"/>
                    <a:pt x="16496" y="2016"/>
                    <a:pt x="15563" y="1943"/>
                  </a:cubicBezTo>
                  <a:cubicBezTo>
                    <a:pt x="15301" y="1922"/>
                    <a:pt x="14774" y="1943"/>
                    <a:pt x="14511" y="1943"/>
                  </a:cubicBezTo>
                  <a:cubicBezTo>
                    <a:pt x="13949" y="1943"/>
                    <a:pt x="13209" y="1511"/>
                    <a:pt x="12738" y="898"/>
                  </a:cubicBezTo>
                  <a:cubicBezTo>
                    <a:pt x="12273" y="294"/>
                    <a:pt x="11802" y="0"/>
                    <a:pt x="10801" y="0"/>
                  </a:cubicBezTo>
                  <a:close/>
                  <a:moveTo>
                    <a:pt x="10799" y="593"/>
                  </a:moveTo>
                  <a:cubicBezTo>
                    <a:pt x="11264" y="593"/>
                    <a:pt x="11644" y="857"/>
                    <a:pt x="11644" y="1181"/>
                  </a:cubicBezTo>
                  <a:cubicBezTo>
                    <a:pt x="11644" y="1506"/>
                    <a:pt x="11265" y="1767"/>
                    <a:pt x="10799" y="1767"/>
                  </a:cubicBezTo>
                  <a:cubicBezTo>
                    <a:pt x="10332" y="1767"/>
                    <a:pt x="9956" y="1506"/>
                    <a:pt x="9956" y="1181"/>
                  </a:cubicBezTo>
                  <a:cubicBezTo>
                    <a:pt x="9956" y="857"/>
                    <a:pt x="10333" y="593"/>
                    <a:pt x="10799" y="593"/>
                  </a:cubicBezTo>
                  <a:close/>
                  <a:moveTo>
                    <a:pt x="1619" y="3923"/>
                  </a:moveTo>
                  <a:lnTo>
                    <a:pt x="4207" y="3923"/>
                  </a:lnTo>
                  <a:cubicBezTo>
                    <a:pt x="4235" y="4026"/>
                    <a:pt x="4274" y="4144"/>
                    <a:pt x="4307" y="4235"/>
                  </a:cubicBezTo>
                  <a:cubicBezTo>
                    <a:pt x="4339" y="4326"/>
                    <a:pt x="4364" y="4392"/>
                    <a:pt x="4364" y="4392"/>
                  </a:cubicBezTo>
                  <a:lnTo>
                    <a:pt x="10799" y="4392"/>
                  </a:lnTo>
                  <a:lnTo>
                    <a:pt x="17236" y="4392"/>
                  </a:lnTo>
                  <a:cubicBezTo>
                    <a:pt x="17236" y="4392"/>
                    <a:pt x="17261" y="4326"/>
                    <a:pt x="17293" y="4235"/>
                  </a:cubicBezTo>
                  <a:cubicBezTo>
                    <a:pt x="17326" y="4144"/>
                    <a:pt x="17365" y="4026"/>
                    <a:pt x="17393" y="3923"/>
                  </a:cubicBezTo>
                  <a:lnTo>
                    <a:pt x="19981" y="3923"/>
                  </a:lnTo>
                  <a:lnTo>
                    <a:pt x="19981" y="20471"/>
                  </a:lnTo>
                  <a:lnTo>
                    <a:pt x="1619" y="20471"/>
                  </a:lnTo>
                  <a:lnTo>
                    <a:pt x="1619" y="3923"/>
                  </a:lnTo>
                  <a:close/>
                </a:path>
              </a:pathLst>
            </a:custGeom>
            <a:solidFill>
              <a:srgbClr val="FFFFFF"/>
            </a:solidFill>
            <a:ln cap="flat" cmpd="sng" w="25400">
              <a:solidFill>
                <a:srgbClr val="000000"/>
              </a:solidFill>
              <a:prstDash val="solid"/>
              <a:miter lim="400000"/>
              <a:headEnd len="sm" w="sm" type="none"/>
              <a:tailEnd len="sm" w="sm" type="none"/>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6" name="Google Shape;316;p18"/>
            <p:cNvSpPr txBox="1"/>
            <p:nvPr/>
          </p:nvSpPr>
          <p:spPr>
            <a:xfrm>
              <a:off x="119110" y="447728"/>
              <a:ext cx="1078283" cy="106963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En gras les ajouts</a:t>
              </a:r>
              <a:endParaRPr/>
            </a:p>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0" i="0" lang="en-US" sz="1300" u="none" cap="none" strike="sngStrike">
                  <a:solidFill>
                    <a:srgbClr val="000000"/>
                  </a:solidFill>
                  <a:latin typeface="Arial"/>
                  <a:ea typeface="Arial"/>
                  <a:cs typeface="Arial"/>
                  <a:sym typeface="Arial"/>
                </a:rPr>
                <a:t>En barré les suppressions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9"/>
          <p:cNvSpPr txBox="1"/>
          <p:nvPr/>
        </p:nvSpPr>
        <p:spPr>
          <a:xfrm>
            <a:off x="226538" y="541737"/>
            <a:ext cx="9618024" cy="518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Questions / Réponses</a:t>
            </a:r>
            <a:endParaRPr/>
          </a:p>
        </p:txBody>
      </p:sp>
      <p:sp>
        <p:nvSpPr>
          <p:cNvPr id="322" name="Google Shape;322;p19"/>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Binômes</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Statuts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sp>
        <p:nvSpPr>
          <p:cNvPr id="323" name="Google Shape;323;p19"/>
          <p:cNvSpPr txBox="1"/>
          <p:nvPr/>
        </p:nvSpPr>
        <p:spPr>
          <a:xfrm>
            <a:off x="3912096" y="1736228"/>
            <a:ext cx="2246908" cy="40840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A7A7A7"/>
              </a:buClr>
              <a:buSzPts val="28800"/>
              <a:buFont typeface="Arial"/>
              <a:buNone/>
            </a:pPr>
            <a:r>
              <a:rPr b="1" i="0" lang="en-US" sz="28800" u="none" cap="none" strike="noStrike">
                <a:solidFill>
                  <a:srgbClr val="A7A7A7"/>
                </a:solidFill>
                <a:latin typeface="Arial"/>
                <a:ea typeface="Arial"/>
                <a:cs typeface="Arial"/>
                <a:sym typeface="Arial"/>
              </a:rPr>
              <a:t>?</a:t>
            </a:r>
            <a:endParaRPr/>
          </a:p>
        </p:txBody>
      </p:sp>
      <p:pic>
        <p:nvPicPr>
          <p:cNvPr descr="Google Shape;114;p14" id="324" name="Google Shape;324;p19"/>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325" name="Google Shape;325;p19"/>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326" name="Google Shape;326;p19"/>
          <p:cNvSpPr txBox="1"/>
          <p:nvPr>
            <p:ph idx="4294967295" type="sldNum"/>
          </p:nvPr>
        </p:nvSpPr>
        <p:spPr>
          <a:xfrm>
            <a:off x="9236771" y="7071096"/>
            <a:ext cx="40588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nvSpPr>
        <p:spPr>
          <a:xfrm>
            <a:off x="894240" y="335519"/>
            <a:ext cx="8835900" cy="6080400"/>
          </a:xfrm>
          <a:prstGeom prst="rect">
            <a:avLst/>
          </a:prstGeom>
          <a:noFill/>
          <a:ln>
            <a:noFill/>
          </a:ln>
        </p:spPr>
        <p:txBody>
          <a:bodyPr anchorCtr="0" anchor="t" bIns="44975" lIns="44975" spcFirstLastPara="1" rIns="44975" wrap="square" tIns="44975">
            <a:spAutoFit/>
          </a:bodyPr>
          <a:lstStyle/>
          <a:p>
            <a:pPr indent="-114480" lvl="0" marL="393840" marR="0" rtl="0" algn="ctr">
              <a:lnSpc>
                <a:spcPct val="93000"/>
              </a:lnSpc>
              <a:spcBef>
                <a:spcPts val="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a:p>
            <a:pPr indent="-114480" lvl="0" marL="393840" marR="0" rtl="0" algn="ctr">
              <a:lnSpc>
                <a:spcPct val="93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Ordre du jour</a:t>
            </a:r>
            <a:endParaRPr/>
          </a:p>
          <a:p>
            <a:pPr indent="-114480" lvl="0" marL="393840" marR="0" rtl="0" algn="ctr">
              <a:lnSpc>
                <a:spcPct val="93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a:p>
            <a:pPr indent="-393840" lvl="0" marL="673199" marR="0" rtl="0" algn="l">
              <a:lnSpc>
                <a:spcPct val="93000"/>
              </a:lnSpc>
              <a:spcBef>
                <a:spcPts val="1400"/>
              </a:spcBef>
              <a:spcAft>
                <a:spcPts val="0"/>
              </a:spcAft>
              <a:buClr>
                <a:srgbClr val="000000"/>
              </a:buClr>
              <a:buSzPts val="1800"/>
              <a:buFont typeface="Arial"/>
              <a:buChar char="●"/>
            </a:pPr>
            <a:r>
              <a:rPr b="0" i="0" lang="en-US" sz="1800" u="none" cap="none" strike="noStrike">
                <a:solidFill>
                  <a:srgbClr val="000000"/>
                </a:solidFill>
                <a:latin typeface="Verdana"/>
                <a:ea typeface="Verdana"/>
                <a:cs typeface="Verdana"/>
                <a:sym typeface="Verdana"/>
              </a:rPr>
              <a:t>Historique de la situation</a:t>
            </a:r>
            <a:endParaRPr/>
          </a:p>
          <a:p>
            <a:pPr indent="-393840" lvl="0" marL="673199" marR="0" rtl="0" algn="l">
              <a:lnSpc>
                <a:spcPct val="93000"/>
              </a:lnSpc>
              <a:spcBef>
                <a:spcPts val="1400"/>
              </a:spcBef>
              <a:spcAft>
                <a:spcPts val="0"/>
              </a:spcAft>
              <a:buClr>
                <a:srgbClr val="000000"/>
              </a:buClr>
              <a:buSzPts val="1800"/>
              <a:buFont typeface="Arial"/>
              <a:buChar char="●"/>
            </a:pPr>
            <a:r>
              <a:rPr b="0" i="0" lang="en-US" sz="1800" u="none" cap="none" strike="noStrike">
                <a:solidFill>
                  <a:srgbClr val="000000"/>
                </a:solidFill>
                <a:latin typeface="Verdana"/>
                <a:ea typeface="Verdana"/>
                <a:cs typeface="Verdana"/>
                <a:sym typeface="Verdana"/>
              </a:rPr>
              <a:t>Travaux préparatoires</a:t>
            </a:r>
            <a:endParaRPr/>
          </a:p>
          <a:p>
            <a:pPr indent="-393840" lvl="0" marL="673199" marR="0" rtl="0" algn="l">
              <a:lnSpc>
                <a:spcPct val="93000"/>
              </a:lnSpc>
              <a:spcBef>
                <a:spcPts val="1400"/>
              </a:spcBef>
              <a:spcAft>
                <a:spcPts val="0"/>
              </a:spcAft>
              <a:buClr>
                <a:srgbClr val="000000"/>
              </a:buClr>
              <a:buSzPts val="1800"/>
              <a:buFont typeface="Arial"/>
              <a:buChar char="●"/>
            </a:pPr>
            <a:r>
              <a:rPr b="0" i="0" lang="en-US" sz="1800" u="none" cap="none" strike="noStrike">
                <a:solidFill>
                  <a:srgbClr val="000000"/>
                </a:solidFill>
                <a:latin typeface="Verdana"/>
                <a:ea typeface="Verdana"/>
                <a:cs typeface="Verdana"/>
                <a:sym typeface="Verdana"/>
              </a:rPr>
              <a:t>Proposition d’organisation</a:t>
            </a:r>
            <a:endParaRPr/>
          </a:p>
          <a:p>
            <a:pPr indent="-393840" lvl="0" marL="673199" marR="0" rtl="0" algn="l">
              <a:lnSpc>
                <a:spcPct val="93000"/>
              </a:lnSpc>
              <a:spcBef>
                <a:spcPts val="1400"/>
              </a:spcBef>
              <a:spcAft>
                <a:spcPts val="0"/>
              </a:spcAft>
              <a:buClr>
                <a:srgbClr val="000000"/>
              </a:buClr>
              <a:buSzPts val="1800"/>
              <a:buFont typeface="Arial"/>
              <a:buChar char="●"/>
            </a:pPr>
            <a:r>
              <a:rPr b="0" i="0" lang="en-US" sz="1800" u="none" cap="none" strike="noStrike">
                <a:solidFill>
                  <a:srgbClr val="000000"/>
                </a:solidFill>
                <a:latin typeface="Verdana"/>
                <a:ea typeface="Verdana"/>
                <a:cs typeface="Verdana"/>
                <a:sym typeface="Verdana"/>
              </a:rPr>
              <a:t>Présentation de chaque binôme:</a:t>
            </a:r>
            <a:endParaRPr/>
          </a:p>
          <a:p>
            <a:pPr indent="-215999" lvl="3" marL="863999" marR="0" rtl="0" algn="l">
              <a:lnSpc>
                <a:spcPct val="93000"/>
              </a:lnSpc>
              <a:spcBef>
                <a:spcPts val="1400"/>
              </a:spcBef>
              <a:spcAft>
                <a:spcPts val="0"/>
              </a:spcAft>
              <a:buClr>
                <a:srgbClr val="000000"/>
              </a:buClr>
              <a:buSzPts val="810"/>
              <a:buFont typeface="Verdana"/>
              <a:buChar char="●"/>
            </a:pPr>
            <a:r>
              <a:rPr b="0" i="0" lang="en-US" sz="1800" u="none" cap="none" strike="noStrike">
                <a:solidFill>
                  <a:srgbClr val="000000"/>
                </a:solidFill>
                <a:latin typeface="Verdana"/>
                <a:ea typeface="Verdana"/>
                <a:cs typeface="Verdana"/>
                <a:sym typeface="Verdana"/>
              </a:rPr>
              <a:t>Représentation externe et garant de la raison d’être </a:t>
            </a:r>
            <a:r>
              <a:rPr b="1" i="0" lang="en-US" sz="1800" u="none" cap="none" strike="noStrike">
                <a:solidFill>
                  <a:srgbClr val="000000"/>
                </a:solidFill>
                <a:latin typeface="Verdana"/>
                <a:ea typeface="Verdana"/>
                <a:cs typeface="Verdana"/>
                <a:sym typeface="Verdana"/>
              </a:rPr>
              <a:t> </a:t>
            </a:r>
            <a:r>
              <a:rPr b="0" i="0" lang="en-US" sz="1800" u="none" cap="none" strike="noStrike">
                <a:solidFill>
                  <a:srgbClr val="000000"/>
                </a:solidFill>
                <a:latin typeface="Verdana"/>
                <a:ea typeface="Verdana"/>
                <a:cs typeface="Verdana"/>
                <a:sym typeface="Verdana"/>
              </a:rPr>
              <a:t>(François et Jérôme)</a:t>
            </a:r>
            <a:endParaRPr/>
          </a:p>
          <a:p>
            <a:pPr indent="-215999" lvl="3" marL="863999" marR="0" rtl="0" algn="l">
              <a:lnSpc>
                <a:spcPct val="150000"/>
              </a:lnSpc>
              <a:spcBef>
                <a:spcPts val="0"/>
              </a:spcBef>
              <a:spcAft>
                <a:spcPts val="0"/>
              </a:spcAft>
              <a:buClr>
                <a:srgbClr val="000000"/>
              </a:buClr>
              <a:buSzPts val="810"/>
              <a:buFont typeface="Verdana"/>
              <a:buChar char="●"/>
            </a:pPr>
            <a:r>
              <a:rPr b="0" i="0" lang="en-US" sz="1800" u="none" cap="none" strike="noStrike">
                <a:solidFill>
                  <a:srgbClr val="000000"/>
                </a:solidFill>
                <a:latin typeface="Verdana"/>
                <a:ea typeface="Verdana"/>
                <a:cs typeface="Verdana"/>
                <a:sym typeface="Verdana"/>
              </a:rPr>
              <a:t>Coordination des actions </a:t>
            </a:r>
            <a:r>
              <a:rPr b="0" i="0" lang="en-US" sz="1800" u="none" cap="none" strike="noStrike">
                <a:solidFill>
                  <a:srgbClr val="000000"/>
                </a:solidFill>
                <a:latin typeface="Tahoma"/>
                <a:ea typeface="Tahoma"/>
                <a:cs typeface="Tahoma"/>
                <a:sym typeface="Tahoma"/>
              </a:rPr>
              <a:t>(Françoise L et Bruno D)</a:t>
            </a:r>
            <a:endParaRPr/>
          </a:p>
          <a:p>
            <a:pPr indent="-215999" lvl="3" marL="863999" marR="0" rtl="0" algn="l">
              <a:lnSpc>
                <a:spcPct val="150000"/>
              </a:lnSpc>
              <a:spcBef>
                <a:spcPts val="0"/>
              </a:spcBef>
              <a:spcAft>
                <a:spcPts val="0"/>
              </a:spcAft>
              <a:buClr>
                <a:srgbClr val="000000"/>
              </a:buClr>
              <a:buSzPts val="810"/>
              <a:buFont typeface="Verdana"/>
              <a:buChar char="●"/>
            </a:pPr>
            <a:r>
              <a:rPr b="0" i="0" lang="en-US" sz="1800" u="none" cap="none" strike="noStrike">
                <a:solidFill>
                  <a:srgbClr val="000000"/>
                </a:solidFill>
                <a:latin typeface="Verdana"/>
                <a:ea typeface="Verdana"/>
                <a:cs typeface="Verdana"/>
                <a:sym typeface="Verdana"/>
              </a:rPr>
              <a:t>Vie associative et communication</a:t>
            </a:r>
            <a:r>
              <a:rPr b="1" i="0" lang="en-US" sz="1800" u="none" cap="none" strike="noStrike">
                <a:solidFill>
                  <a:srgbClr val="000000"/>
                </a:solidFill>
                <a:latin typeface="Tahoma"/>
                <a:ea typeface="Tahoma"/>
                <a:cs typeface="Tahoma"/>
                <a:sym typeface="Tahoma"/>
              </a:rPr>
              <a:t>  </a:t>
            </a:r>
            <a:r>
              <a:rPr b="0" i="0" lang="en-US" sz="1800" u="none" cap="none" strike="noStrike">
                <a:solidFill>
                  <a:srgbClr val="000000"/>
                </a:solidFill>
                <a:latin typeface="Tahoma"/>
                <a:ea typeface="Tahoma"/>
                <a:cs typeface="Tahoma"/>
                <a:sym typeface="Tahoma"/>
              </a:rPr>
              <a:t>(Annick, Françoise)</a:t>
            </a:r>
            <a:endParaRPr/>
          </a:p>
          <a:p>
            <a:pPr indent="-393840" lvl="0" marL="673199" marR="0" rtl="0" algn="l">
              <a:lnSpc>
                <a:spcPct val="93000"/>
              </a:lnSpc>
              <a:spcBef>
                <a:spcPts val="1400"/>
              </a:spcBef>
              <a:spcAft>
                <a:spcPts val="0"/>
              </a:spcAft>
              <a:buClr>
                <a:srgbClr val="000000"/>
              </a:buClr>
              <a:buSzPts val="1800"/>
              <a:buFont typeface="Arial"/>
              <a:buChar char="●"/>
            </a:pPr>
            <a:r>
              <a:rPr b="0" i="0" lang="en-US" sz="1800" u="none" cap="none" strike="noStrike">
                <a:solidFill>
                  <a:srgbClr val="000000"/>
                </a:solidFill>
                <a:latin typeface="Verdana"/>
                <a:ea typeface="Verdana"/>
                <a:cs typeface="Verdana"/>
                <a:sym typeface="Verdana"/>
              </a:rPr>
              <a:t>Modifications des statuts</a:t>
            </a:r>
            <a:endParaRPr/>
          </a:p>
          <a:p>
            <a:pPr indent="-393840" lvl="0" marL="673199" marR="0" rtl="0" algn="l">
              <a:lnSpc>
                <a:spcPct val="93000"/>
              </a:lnSpc>
              <a:spcBef>
                <a:spcPts val="1400"/>
              </a:spcBef>
              <a:spcAft>
                <a:spcPts val="0"/>
              </a:spcAft>
              <a:buClr>
                <a:srgbClr val="000000"/>
              </a:buClr>
              <a:buSzPts val="1800"/>
              <a:buFont typeface="Arial"/>
              <a:buChar char="●"/>
            </a:pPr>
            <a:r>
              <a:rPr b="0" i="0" lang="en-US" sz="1800" u="none" cap="none" strike="noStrike">
                <a:solidFill>
                  <a:srgbClr val="000000"/>
                </a:solidFill>
                <a:latin typeface="Verdana"/>
                <a:ea typeface="Verdana"/>
                <a:cs typeface="Verdana"/>
                <a:sym typeface="Verdana"/>
              </a:rPr>
              <a:t>Questions/Réponses</a:t>
            </a:r>
            <a:endParaRPr/>
          </a:p>
          <a:p>
            <a:pPr indent="-393840" lvl="0" marL="673199" marR="0" rtl="0" algn="l">
              <a:lnSpc>
                <a:spcPct val="93000"/>
              </a:lnSpc>
              <a:spcBef>
                <a:spcPts val="1400"/>
              </a:spcBef>
              <a:spcAft>
                <a:spcPts val="0"/>
              </a:spcAft>
              <a:buClr>
                <a:srgbClr val="000000"/>
              </a:buClr>
              <a:buSzPts val="1800"/>
              <a:buFont typeface="Arial"/>
              <a:buChar char="●"/>
            </a:pPr>
            <a:r>
              <a:rPr b="0" i="0" lang="en-US" sz="1800" u="none" cap="none" strike="noStrike">
                <a:solidFill>
                  <a:srgbClr val="000000"/>
                </a:solidFill>
                <a:latin typeface="Verdana"/>
                <a:ea typeface="Verdana"/>
                <a:cs typeface="Verdana"/>
                <a:sym typeface="Verdana"/>
              </a:rPr>
              <a:t>Vote</a:t>
            </a:r>
            <a:endParaRPr/>
          </a:p>
        </p:txBody>
      </p:sp>
      <p:sp>
        <p:nvSpPr>
          <p:cNvPr id="115" name="Google Shape;115;p2"/>
          <p:cNvSpPr txBox="1"/>
          <p:nvPr>
            <p:ph idx="4294967295" type="sldNum"/>
          </p:nvPr>
        </p:nvSpPr>
        <p:spPr>
          <a:xfrm>
            <a:off x="9236210" y="6564482"/>
            <a:ext cx="245110" cy="273475"/>
          </a:xfrm>
          <a:prstGeom prst="rect">
            <a:avLst/>
          </a:prstGeom>
          <a:noFill/>
          <a:ln>
            <a:noFill/>
          </a:ln>
        </p:spPr>
        <p:txBody>
          <a:bodyPr anchorCtr="0" anchor="ctr" bIns="111950" lIns="111950" spcFirstLastPara="1" rIns="111950" wrap="square" tIns="111950">
            <a:normAutofit/>
          </a:bodyPr>
          <a:lstStyle/>
          <a:p>
            <a:pPr indent="0" lvl="0" marL="0" marR="0" rtl="0" algn="r">
              <a:lnSpc>
                <a:spcPct val="100000"/>
              </a:lnSpc>
              <a:spcBef>
                <a:spcPts val="0"/>
              </a:spcBef>
              <a:spcAft>
                <a:spcPts val="0"/>
              </a:spcAft>
              <a:buClr>
                <a:srgbClr val="585858"/>
              </a:buClr>
              <a:buSzPts val="300"/>
              <a:buFont typeface="Arial"/>
              <a:buNone/>
            </a:pPr>
            <a:fld id="{00000000-1234-1234-1234-123412341234}" type="slidenum">
              <a:rPr lang="en-US" sz="300"/>
              <a:t>‹#›</a:t>
            </a:fld>
            <a:endParaRPr/>
          </a:p>
        </p:txBody>
      </p:sp>
      <p:pic>
        <p:nvPicPr>
          <p:cNvPr descr="Google Shape;114;p14" id="116" name="Google Shape;116;p2"/>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117" name="Google Shape;117;p2"/>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0"/>
          <p:cNvSpPr txBox="1"/>
          <p:nvPr/>
        </p:nvSpPr>
        <p:spPr>
          <a:xfrm>
            <a:off x="226538" y="541737"/>
            <a:ext cx="9618024" cy="10518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La question soumise au vote</a:t>
            </a:r>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de l’AG Extraordinaire</a:t>
            </a:r>
            <a:endParaRPr/>
          </a:p>
        </p:txBody>
      </p:sp>
      <p:sp>
        <p:nvSpPr>
          <p:cNvPr id="332" name="Google Shape;332;p20"/>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Binômes</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Statuts</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Vote</a:t>
            </a:r>
            <a:endParaRPr/>
          </a:p>
        </p:txBody>
      </p:sp>
      <p:sp>
        <p:nvSpPr>
          <p:cNvPr id="333" name="Google Shape;333;p20"/>
          <p:cNvSpPr txBox="1"/>
          <p:nvPr/>
        </p:nvSpPr>
        <p:spPr>
          <a:xfrm>
            <a:off x="1421467" y="5290916"/>
            <a:ext cx="8223278" cy="1412430"/>
          </a:xfrm>
          <a:prstGeom prst="rect">
            <a:avLst/>
          </a:prstGeom>
          <a:noFill/>
          <a:ln>
            <a:noFill/>
          </a:ln>
        </p:spPr>
        <p:txBody>
          <a:bodyPr anchorCtr="0" anchor="t" bIns="0" lIns="0" spcFirstLastPara="1" rIns="0" wrap="square" tIns="0">
            <a:spAutoFit/>
          </a:bodyPr>
          <a:lstStyle/>
          <a:p>
            <a:pPr indent="-240631" lvl="0" marL="240631" marR="0" rtl="0" algn="l">
              <a:lnSpc>
                <a:spcPct val="100000"/>
              </a:lnSpc>
              <a:spcBef>
                <a:spcPts val="0"/>
              </a:spcBef>
              <a:spcAft>
                <a:spcPts val="0"/>
              </a:spcAft>
              <a:buClr>
                <a:srgbClr val="000000"/>
              </a:buClr>
              <a:buSzPts val="2400"/>
              <a:buFont typeface="Arial"/>
              <a:buChar char="•"/>
            </a:pPr>
            <a:r>
              <a:rPr b="0" i="1" lang="en-US" sz="2400" u="none" cap="none" strike="noStrike">
                <a:solidFill>
                  <a:srgbClr val="000000"/>
                </a:solidFill>
                <a:latin typeface="Arial"/>
                <a:ea typeface="Arial"/>
                <a:cs typeface="Arial"/>
                <a:sym typeface="Arial"/>
              </a:rPr>
              <a:t>L’élection au Conseil d’Administration a lieu lors de l’Assemblée Générale ordinaire</a:t>
            </a:r>
            <a:endParaRPr/>
          </a:p>
          <a:p>
            <a:pPr indent="-88231" lvl="0" marL="240631" marR="0" rtl="0" algn="l">
              <a:lnSpc>
                <a:spcPct val="100000"/>
              </a:lnSpc>
              <a:spcBef>
                <a:spcPts val="0"/>
              </a:spcBef>
              <a:spcAft>
                <a:spcPts val="0"/>
              </a:spcAft>
              <a:buClr>
                <a:srgbClr val="000000"/>
              </a:buClr>
              <a:buSzPts val="2400"/>
              <a:buFont typeface="Arial"/>
              <a:buNone/>
            </a:pPr>
            <a:r>
              <a:t/>
            </a:r>
            <a:endParaRPr b="0" i="1" sz="2400" u="none" cap="none" strike="noStrike">
              <a:solidFill>
                <a:srgbClr val="000000"/>
              </a:solidFill>
              <a:latin typeface="Arial"/>
              <a:ea typeface="Arial"/>
              <a:cs typeface="Arial"/>
              <a:sym typeface="Arial"/>
            </a:endParaRPr>
          </a:p>
          <a:p>
            <a:pPr indent="-240631" lvl="0" marL="240631" marR="0" rtl="0" algn="l">
              <a:lnSpc>
                <a:spcPct val="100000"/>
              </a:lnSpc>
              <a:spcBef>
                <a:spcPts val="0"/>
              </a:spcBef>
              <a:spcAft>
                <a:spcPts val="0"/>
              </a:spcAft>
              <a:buClr>
                <a:srgbClr val="000000"/>
              </a:buClr>
              <a:buSzPts val="2400"/>
              <a:buFont typeface="Arial"/>
              <a:buChar char="•"/>
            </a:pPr>
            <a:r>
              <a:rPr b="0" i="1" lang="en-US" sz="2400" u="none" cap="none" strike="noStrike">
                <a:solidFill>
                  <a:srgbClr val="000000"/>
                </a:solidFill>
                <a:latin typeface="Arial"/>
                <a:ea typeface="Arial"/>
                <a:cs typeface="Arial"/>
                <a:sym typeface="Arial"/>
              </a:rPr>
              <a:t>Le Conseil d’Administration élit ses co-présidents</a:t>
            </a:r>
            <a:endParaRPr/>
          </a:p>
        </p:txBody>
      </p:sp>
      <p:pic>
        <p:nvPicPr>
          <p:cNvPr descr="Google Shape;114;p14" id="334" name="Google Shape;334;p20"/>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335" name="Google Shape;335;p20"/>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336" name="Google Shape;336;p20"/>
          <p:cNvSpPr txBox="1"/>
          <p:nvPr>
            <p:ph idx="4294967295" type="sldNum"/>
          </p:nvPr>
        </p:nvSpPr>
        <p:spPr>
          <a:xfrm>
            <a:off x="9287571" y="7071096"/>
            <a:ext cx="40588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sp>
        <p:nvSpPr>
          <p:cNvPr id="337" name="Google Shape;337;p20"/>
          <p:cNvSpPr txBox="1"/>
          <p:nvPr/>
        </p:nvSpPr>
        <p:spPr>
          <a:xfrm>
            <a:off x="1362495" y="2506180"/>
            <a:ext cx="8341222" cy="1610643"/>
          </a:xfrm>
          <a:prstGeom prst="rect">
            <a:avLst/>
          </a:prstGeom>
          <a:solidFill>
            <a:srgbClr val="FFFFFF"/>
          </a:solidFill>
          <a:ln cap="flat" cmpd="sng" w="25400">
            <a:solidFill>
              <a:srgbClr val="000000"/>
            </a:solidFill>
            <a:prstDash val="solid"/>
            <a:miter lim="400000"/>
            <a:headEnd len="sm" w="sm" type="none"/>
            <a:tailEnd len="sm" w="sm" type="none"/>
          </a:ln>
          <a:effectLst>
            <a:outerShdw blurRad="63500" rotWithShape="0" dir="3600000" dist="190500">
              <a:srgbClr val="000000">
                <a:alpha val="49803"/>
              </a:srgbClr>
            </a:outerShdw>
          </a:effectLst>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1" lang="en-US" sz="3600" u="none" cap="none" strike="noStrike">
                <a:solidFill>
                  <a:srgbClr val="000000"/>
                </a:solidFill>
                <a:latin typeface="Arial"/>
                <a:ea typeface="Arial"/>
                <a:cs typeface="Arial"/>
                <a:sym typeface="Arial"/>
              </a:rPr>
              <a:t>Approuvez-vous les modifications de statuts proposées par le conseil d’administration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1"/>
          <p:cNvSpPr txBox="1"/>
          <p:nvPr/>
        </p:nvSpPr>
        <p:spPr>
          <a:xfrm>
            <a:off x="1861095" y="3438971"/>
            <a:ext cx="6348910" cy="67855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Arial"/>
                <a:ea typeface="Arial"/>
                <a:cs typeface="Arial"/>
                <a:sym typeface="Arial"/>
              </a:rPr>
              <a:t>Merci à toutes et à tous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35353"/>
        </a:solidFill>
      </p:bgPr>
    </p:bg>
    <p:spTree>
      <p:nvGrpSpPr>
        <p:cNvPr id="346" name="Shape 346"/>
        <p:cNvGrpSpPr/>
        <p:nvPr/>
      </p:nvGrpSpPr>
      <p:grpSpPr>
        <a:xfrm>
          <a:off x="0" y="0"/>
          <a:ext cx="0" cy="0"/>
          <a:chOff x="0" y="0"/>
          <a:chExt cx="0" cy="0"/>
        </a:xfrm>
      </p:grpSpPr>
      <p:pic>
        <p:nvPicPr>
          <p:cNvPr descr="Google Shape;114;p14" id="347" name="Google Shape;347;p22"/>
          <p:cNvPicPr preferRelativeResize="0"/>
          <p:nvPr/>
        </p:nvPicPr>
        <p:blipFill rotWithShape="1">
          <a:blip r:embed="rId3">
            <a:alphaModFix/>
          </a:blip>
          <a:srcRect b="0" l="0" r="0" t="0"/>
          <a:stretch/>
        </p:blipFill>
        <p:spPr>
          <a:xfrm>
            <a:off x="3940486" y="2136197"/>
            <a:ext cx="2190128" cy="32841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3"/>
          <p:cNvSpPr txBox="1"/>
          <p:nvPr/>
        </p:nvSpPr>
        <p:spPr>
          <a:xfrm>
            <a:off x="1191555" y="3223979"/>
            <a:ext cx="7687990" cy="518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Supports ayant servi à la présentation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4"/>
          <p:cNvSpPr txBox="1"/>
          <p:nvPr/>
        </p:nvSpPr>
        <p:spPr>
          <a:xfrm>
            <a:off x="405000" y="179999"/>
            <a:ext cx="9450000" cy="5962623"/>
          </a:xfrm>
          <a:prstGeom prst="rect">
            <a:avLst/>
          </a:prstGeom>
          <a:noFill/>
          <a:ln>
            <a:noFill/>
          </a:ln>
        </p:spPr>
        <p:txBody>
          <a:bodyPr anchorCtr="0" anchor="t" bIns="44975" lIns="44975" spcFirstLastPara="1" rIns="44975" wrap="square" tIns="44975">
            <a:spAutoFit/>
          </a:bodyPr>
          <a:lstStyle/>
          <a:p>
            <a:pPr indent="0" lvl="0" marL="0" marR="0" rtl="0" algn="l">
              <a:lnSpc>
                <a:spcPct val="100000"/>
              </a:lnSpc>
              <a:spcBef>
                <a:spcPts val="0"/>
              </a:spcBef>
              <a:spcAft>
                <a:spcPts val="0"/>
              </a:spcAft>
              <a:buClr>
                <a:srgbClr val="000000"/>
              </a:buClr>
              <a:buSzPts val="1800"/>
              <a:buFont typeface="Tahoma"/>
              <a:buNone/>
            </a:pPr>
            <a:r>
              <a:t/>
            </a:r>
            <a:endParaRPr b="1" i="0" sz="18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Un-e  co-président-e  représentation externe et garant de la raison d’être</a:t>
            </a:r>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Lien avec la mairie, les institutions et autres associations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Garant des statuts </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Moteur sur les mises à jour (statuts, chartes, RÊ)</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Représentation légale.</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Un-e  co-président-e  coordination des actions</a:t>
            </a:r>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Cohérence planning inter-groupes d’activité, lissage sur l’année</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Connaissance des différents projets, retours réguliers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Liens avec les différents référents d’activité.</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Un-e co-président-e  vie associative et communication  </a:t>
            </a:r>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Médiation adhérents-es</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Articulation des temps de vie associative</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Nouveaux adhérents (accueil, implication avec adhésion, vie collective)</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Coordination de la communication, interne et externe</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Stratégie générale</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 Garant des temps de vie associative (CA, AG)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5"/>
          <p:cNvSpPr txBox="1"/>
          <p:nvPr>
            <p:ph idx="4294967295" type="sldNum"/>
          </p:nvPr>
        </p:nvSpPr>
        <p:spPr>
          <a:xfrm>
            <a:off x="9227720" y="6744482"/>
            <a:ext cx="253600" cy="273475"/>
          </a:xfrm>
          <a:prstGeom prst="rect">
            <a:avLst/>
          </a:prstGeom>
          <a:noFill/>
          <a:ln>
            <a:noFill/>
          </a:ln>
        </p:spPr>
        <p:txBody>
          <a:bodyPr anchorCtr="0" anchor="ctr" bIns="111950" lIns="111950" spcFirstLastPara="1" rIns="111950" wrap="square" tIns="111950">
            <a:normAutofit/>
          </a:bodyPr>
          <a:lstStyle/>
          <a:p>
            <a:pPr indent="0" lvl="0" marL="0" marR="0" rtl="0" algn="r">
              <a:lnSpc>
                <a:spcPct val="100000"/>
              </a:lnSpc>
              <a:spcBef>
                <a:spcPts val="0"/>
              </a:spcBef>
              <a:spcAft>
                <a:spcPts val="0"/>
              </a:spcAft>
              <a:buClr>
                <a:srgbClr val="585858"/>
              </a:buClr>
              <a:buSzPts val="300"/>
              <a:buFont typeface="Arial"/>
              <a:buNone/>
            </a:pPr>
            <a:fld id="{00000000-1234-1234-1234-123412341234}" type="slidenum">
              <a:rPr lang="en-US" sz="300"/>
              <a:t>‹#›</a:t>
            </a:fld>
            <a:endParaRPr/>
          </a:p>
        </p:txBody>
      </p:sp>
      <p:pic>
        <p:nvPicPr>
          <p:cNvPr descr="image2.png" id="363" name="Google Shape;363;p25"/>
          <p:cNvPicPr preferRelativeResize="0"/>
          <p:nvPr/>
        </p:nvPicPr>
        <p:blipFill rotWithShape="1">
          <a:blip r:embed="rId3">
            <a:alphaModFix/>
          </a:blip>
          <a:srcRect b="0" l="0" r="0" t="0"/>
          <a:stretch/>
        </p:blipFill>
        <p:spPr>
          <a:xfrm>
            <a:off x="1772280" y="222480"/>
            <a:ext cx="7019281" cy="6479281"/>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6"/>
          <p:cNvSpPr txBox="1"/>
          <p:nvPr>
            <p:ph idx="4294967295" type="sldNum"/>
          </p:nvPr>
        </p:nvSpPr>
        <p:spPr>
          <a:xfrm>
            <a:off x="9227720" y="6744482"/>
            <a:ext cx="253600" cy="273475"/>
          </a:xfrm>
          <a:prstGeom prst="rect">
            <a:avLst/>
          </a:prstGeom>
          <a:noFill/>
          <a:ln>
            <a:noFill/>
          </a:ln>
        </p:spPr>
        <p:txBody>
          <a:bodyPr anchorCtr="0" anchor="ctr" bIns="111950" lIns="111950" spcFirstLastPara="1" rIns="111950" wrap="square" tIns="111950">
            <a:normAutofit/>
          </a:bodyPr>
          <a:lstStyle/>
          <a:p>
            <a:pPr indent="0" lvl="0" marL="0" marR="0" rtl="0" algn="r">
              <a:lnSpc>
                <a:spcPct val="100000"/>
              </a:lnSpc>
              <a:spcBef>
                <a:spcPts val="0"/>
              </a:spcBef>
              <a:spcAft>
                <a:spcPts val="0"/>
              </a:spcAft>
              <a:buClr>
                <a:srgbClr val="585858"/>
              </a:buClr>
              <a:buSzPts val="300"/>
              <a:buFont typeface="Arial"/>
              <a:buNone/>
            </a:pPr>
            <a:fld id="{00000000-1234-1234-1234-123412341234}" type="slidenum">
              <a:rPr lang="en-US" sz="300"/>
              <a:t>‹#›</a:t>
            </a:fld>
            <a:endParaRPr/>
          </a:p>
        </p:txBody>
      </p:sp>
      <p:pic>
        <p:nvPicPr>
          <p:cNvPr descr="image3.jpeg" id="369" name="Google Shape;369;p26"/>
          <p:cNvPicPr preferRelativeResize="0"/>
          <p:nvPr/>
        </p:nvPicPr>
        <p:blipFill rotWithShape="1">
          <a:blip r:embed="rId3">
            <a:alphaModFix/>
          </a:blip>
          <a:srcRect b="0" l="0" r="0" t="0"/>
          <a:stretch/>
        </p:blipFill>
        <p:spPr>
          <a:xfrm>
            <a:off x="1079999" y="900000"/>
            <a:ext cx="7559281" cy="611928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descr="image4.png" id="374" name="Google Shape;374;p27"/>
          <p:cNvPicPr preferRelativeResize="0"/>
          <p:nvPr/>
        </p:nvPicPr>
        <p:blipFill rotWithShape="1">
          <a:blip r:embed="rId3">
            <a:alphaModFix/>
          </a:blip>
          <a:srcRect b="0" l="0" r="0" t="0"/>
          <a:stretch/>
        </p:blipFill>
        <p:spPr>
          <a:xfrm>
            <a:off x="13680" y="2520"/>
            <a:ext cx="10076761" cy="755928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descr="image5.png" id="379" name="Google Shape;379;p28"/>
          <p:cNvPicPr preferRelativeResize="0"/>
          <p:nvPr/>
        </p:nvPicPr>
        <p:blipFill rotWithShape="1">
          <a:blip r:embed="rId3">
            <a:alphaModFix/>
          </a:blip>
          <a:srcRect b="0" l="0" r="0" t="0"/>
          <a:stretch/>
        </p:blipFill>
        <p:spPr>
          <a:xfrm>
            <a:off x="2379959" y="2520"/>
            <a:ext cx="5344202" cy="755928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9"/>
          <p:cNvSpPr txBox="1"/>
          <p:nvPr/>
        </p:nvSpPr>
        <p:spPr>
          <a:xfrm>
            <a:off x="875160" y="1355039"/>
            <a:ext cx="8730000" cy="4409899"/>
          </a:xfrm>
          <a:prstGeom prst="rect">
            <a:avLst/>
          </a:prstGeom>
          <a:noFill/>
          <a:ln>
            <a:noFill/>
          </a:ln>
        </p:spPr>
        <p:txBody>
          <a:bodyPr anchorCtr="0" anchor="t" bIns="44975" lIns="44975" spcFirstLastPara="1" rIns="44975" wrap="square" tIns="44975">
            <a:sp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000000"/>
                </a:solidFill>
                <a:latin typeface="Arial"/>
                <a:ea typeface="Arial"/>
                <a:cs typeface="Arial"/>
                <a:sym typeface="Arial"/>
              </a:rPr>
              <a:t>« On peut estimer que la gouvernance collégiale est un moyen convivial et efficace pour faire fonctionner une association mais comme dans toute organisation humaine, le succès repose sur les efforts de chacun pour « faire ensemble ». Il est toujours possible que des personnalités se heurtent, que des incompréhensions apparaissent et que des tensions se révèlent. La capacité du groupe à mettre avec simplicité les problèmes sur la table dès qu’ils surgissent pour éviter des conflits est un gage de stabilité. »</a:t>
            </a:r>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nvSpPr>
        <p:spPr>
          <a:xfrm>
            <a:off x="2268044" y="1792380"/>
            <a:ext cx="7482300" cy="2461200"/>
          </a:xfrm>
          <a:prstGeom prst="rect">
            <a:avLst/>
          </a:prstGeom>
          <a:solidFill>
            <a:srgbClr val="FFFFFF"/>
          </a:solidFill>
          <a:ln cap="flat" cmpd="sng" w="25400">
            <a:solidFill>
              <a:srgbClr val="000000"/>
            </a:solidFill>
            <a:prstDash val="solid"/>
            <a:miter lim="400000"/>
            <a:headEnd len="sm" w="sm" type="none"/>
            <a:tailEnd len="sm" w="sm" type="none"/>
          </a:ln>
        </p:spPr>
        <p:txBody>
          <a:bodyPr anchorCtr="0" anchor="t" bIns="44975" lIns="44975" spcFirstLastPara="1" rIns="44975" wrap="square" tIns="44975">
            <a:spAutoFit/>
          </a:bodyPr>
          <a:lstStyle/>
          <a:p>
            <a:pPr indent="-215999" lvl="0" marL="215999" marR="0" rtl="0" algn="l">
              <a:lnSpc>
                <a:spcPct val="150000"/>
              </a:lnSpc>
              <a:spcBef>
                <a:spcPts val="0"/>
              </a:spcBef>
              <a:spcAft>
                <a:spcPts val="0"/>
              </a:spcAft>
              <a:buClr>
                <a:srgbClr val="000000"/>
              </a:buClr>
              <a:buSzPts val="1260"/>
              <a:buFont typeface="Arial"/>
              <a:buChar char="●"/>
            </a:pPr>
            <a:r>
              <a:rPr b="0" i="0" lang="en-US" sz="2800" u="none" cap="none" strike="noStrike">
                <a:solidFill>
                  <a:srgbClr val="000000"/>
                </a:solidFill>
                <a:latin typeface="Arial"/>
                <a:ea typeface="Arial"/>
                <a:cs typeface="Arial"/>
                <a:sym typeface="Arial"/>
              </a:rPr>
              <a:t>Association avec de nombreuses activités</a:t>
            </a:r>
            <a:endParaRPr/>
          </a:p>
          <a:p>
            <a:pPr indent="-215999" lvl="0" marL="215999" marR="0" rtl="0" algn="l">
              <a:lnSpc>
                <a:spcPct val="150000"/>
              </a:lnSpc>
              <a:spcBef>
                <a:spcPts val="0"/>
              </a:spcBef>
              <a:spcAft>
                <a:spcPts val="0"/>
              </a:spcAft>
              <a:buClr>
                <a:srgbClr val="000000"/>
              </a:buClr>
              <a:buSzPts val="1260"/>
              <a:buFont typeface="Arial"/>
              <a:buChar char="●"/>
            </a:pPr>
            <a:r>
              <a:rPr b="0" i="0" lang="en-US" sz="2800" u="none" cap="none" strike="noStrike">
                <a:solidFill>
                  <a:srgbClr val="000000"/>
                </a:solidFill>
                <a:latin typeface="Arial"/>
                <a:ea typeface="Arial"/>
                <a:cs typeface="Arial"/>
                <a:sym typeface="Arial"/>
              </a:rPr>
              <a:t>Volonté partagée de pérenniser l’association</a:t>
            </a:r>
            <a:endParaRPr/>
          </a:p>
          <a:p>
            <a:pPr indent="-215999" lvl="0" marL="215999" marR="0" rtl="0" algn="l">
              <a:lnSpc>
                <a:spcPct val="150000"/>
              </a:lnSpc>
              <a:spcBef>
                <a:spcPts val="0"/>
              </a:spcBef>
              <a:spcAft>
                <a:spcPts val="0"/>
              </a:spcAft>
              <a:buClr>
                <a:srgbClr val="000000"/>
              </a:buClr>
              <a:buSzPts val="1260"/>
              <a:buFont typeface="Arial"/>
              <a:buChar char="●"/>
            </a:pPr>
            <a:r>
              <a:rPr b="0" i="0" lang="en-US" sz="2800" u="none" cap="none" strike="noStrike">
                <a:solidFill>
                  <a:srgbClr val="000000"/>
                </a:solidFill>
                <a:latin typeface="Arial"/>
                <a:ea typeface="Arial"/>
                <a:cs typeface="Arial"/>
                <a:sym typeface="Arial"/>
              </a:rPr>
              <a:t>Pas de volontaire pour reprendre seul le rôle historique</a:t>
            </a:r>
            <a:endParaRPr/>
          </a:p>
        </p:txBody>
      </p:sp>
      <p:sp>
        <p:nvSpPr>
          <p:cNvPr id="123" name="Google Shape;123;p3"/>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Historique</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Travaux</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Binômes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sp>
        <p:nvSpPr>
          <p:cNvPr id="124" name="Google Shape;124;p3"/>
          <p:cNvSpPr txBox="1"/>
          <p:nvPr/>
        </p:nvSpPr>
        <p:spPr>
          <a:xfrm>
            <a:off x="226538" y="541737"/>
            <a:ext cx="9618024" cy="10518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100"/>
              <a:buFont typeface="Arial"/>
              <a:buNone/>
            </a:pPr>
            <a:r>
              <a:rPr b="1" i="0" lang="en-US" sz="3100" u="none" cap="none" strike="noStrike">
                <a:solidFill>
                  <a:srgbClr val="000000"/>
                </a:solidFill>
                <a:latin typeface="Arial"/>
                <a:ea typeface="Arial"/>
                <a:cs typeface="Arial"/>
                <a:sym typeface="Arial"/>
              </a:rPr>
              <a:t>La préoccupation à traiter</a:t>
            </a:r>
            <a:r>
              <a:rPr b="1" i="0" lang="en-US" sz="3600" u="none" cap="none" strike="noStrike">
                <a:solidFill>
                  <a:srgbClr val="000000"/>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La succession de l’actuel président</a:t>
            </a:r>
            <a:endParaRPr/>
          </a:p>
        </p:txBody>
      </p:sp>
      <p:sp>
        <p:nvSpPr>
          <p:cNvPr id="125" name="Google Shape;125;p3"/>
          <p:cNvSpPr txBox="1"/>
          <p:nvPr/>
        </p:nvSpPr>
        <p:spPr>
          <a:xfrm>
            <a:off x="2268044" y="5645029"/>
            <a:ext cx="7482426" cy="1113950"/>
          </a:xfrm>
          <a:prstGeom prst="rect">
            <a:avLst/>
          </a:prstGeom>
          <a:solidFill>
            <a:srgbClr val="FFFFFF"/>
          </a:solidFill>
          <a:ln cap="flat" cmpd="sng" w="25400">
            <a:solidFill>
              <a:srgbClr val="000000"/>
            </a:solidFill>
            <a:prstDash val="solid"/>
            <a:miter lim="400000"/>
            <a:headEnd len="sm" w="sm" type="none"/>
            <a:tailEnd len="sm" w="sm" type="none"/>
          </a:ln>
          <a:effectLst>
            <a:outerShdw blurRad="63500" rotWithShape="0" dir="5400000" dist="88900">
              <a:srgbClr val="000000">
                <a:alpha val="49803"/>
              </a:srgbClr>
            </a:outerShdw>
          </a:effectLst>
        </p:spPr>
        <p:txBody>
          <a:bodyPr anchorCtr="0" anchor="t" bIns="44975" lIns="44975" spcFirstLastPara="1" rIns="44975" wrap="square" tIns="44975">
            <a:spAutoFit/>
          </a:bodyPr>
          <a:lstStyle/>
          <a:p>
            <a:pPr indent="0" lvl="0" marL="0" marR="0" rtl="0" algn="ctr">
              <a:lnSpc>
                <a:spcPct val="15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Pour sortir de cette impasse </a:t>
            </a:r>
            <a:endParaRPr/>
          </a:p>
          <a:p>
            <a:pPr indent="0" lvl="0" marL="0" marR="0" rtl="0" algn="ctr">
              <a:lnSpc>
                <a:spcPct val="15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Recherche collective de solutions</a:t>
            </a:r>
            <a:endParaRPr/>
          </a:p>
        </p:txBody>
      </p:sp>
      <p:pic>
        <p:nvPicPr>
          <p:cNvPr descr="Google Shape;114;p14" id="126" name="Google Shape;126;p3"/>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127" name="Google Shape;127;p3"/>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128" name="Google Shape;128;p3"/>
          <p:cNvSpPr txBox="1"/>
          <p:nvPr>
            <p:ph idx="4294967295" type="sldNum"/>
          </p:nvPr>
        </p:nvSpPr>
        <p:spPr>
          <a:xfrm>
            <a:off x="9621589" y="6943493"/>
            <a:ext cx="321251" cy="396735"/>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0"/>
          <p:cNvSpPr txBox="1"/>
          <p:nvPr/>
        </p:nvSpPr>
        <p:spPr>
          <a:xfrm>
            <a:off x="506520" y="2446408"/>
            <a:ext cx="9068760" cy="894544"/>
          </a:xfrm>
          <a:prstGeom prst="rect">
            <a:avLst/>
          </a:prstGeom>
          <a:noFill/>
          <a:ln>
            <a:noFill/>
          </a:ln>
        </p:spPr>
        <p:txBody>
          <a:bodyPr anchorCtr="0" anchor="ctr" bIns="0" lIns="0" spcFirstLastPara="1" rIns="0" wrap="square" tIns="0">
            <a:spAutoFit/>
          </a:bodyPr>
          <a:lstStyle/>
          <a:p>
            <a:pPr indent="0" lvl="0" marL="0" marR="0" rtl="0" algn="ctr">
              <a:lnSpc>
                <a:spcPct val="93000"/>
              </a:lnSpc>
              <a:spcBef>
                <a:spcPts val="0"/>
              </a:spcBef>
              <a:spcAft>
                <a:spcPts val="0"/>
              </a:spcAft>
              <a:buClr>
                <a:srgbClr val="FF9900"/>
              </a:buClr>
              <a:buSzPts val="3200"/>
              <a:buFont typeface="Arial"/>
              <a:buNone/>
            </a:pPr>
            <a:r>
              <a:rPr b="1" i="0" lang="en-US" sz="3200" u="none" cap="none" strike="noStrike">
                <a:solidFill>
                  <a:srgbClr val="FF9900"/>
                </a:solidFill>
                <a:latin typeface="Arial"/>
                <a:ea typeface="Arial"/>
                <a:cs typeface="Arial"/>
                <a:sym typeface="Arial"/>
              </a:rPr>
              <a:t>BINÔMES/RÔLES</a:t>
            </a:r>
            <a:endParaRPr/>
          </a:p>
        </p:txBody>
      </p:sp>
      <p:sp>
        <p:nvSpPr>
          <p:cNvPr id="390" name="Google Shape;390;p30"/>
          <p:cNvSpPr txBox="1"/>
          <p:nvPr>
            <p:ph idx="4294967295" type="sldNum"/>
          </p:nvPr>
        </p:nvSpPr>
        <p:spPr>
          <a:xfrm>
            <a:off x="9321681" y="6733322"/>
            <a:ext cx="253599" cy="273475"/>
          </a:xfrm>
          <a:prstGeom prst="rect">
            <a:avLst/>
          </a:prstGeom>
          <a:noFill/>
          <a:ln>
            <a:noFill/>
          </a:ln>
        </p:spPr>
        <p:txBody>
          <a:bodyPr anchorCtr="0" anchor="ctr" bIns="111950" lIns="111950" spcFirstLastPara="1" rIns="111950" wrap="square" tIns="111950">
            <a:normAutofit/>
          </a:bodyPr>
          <a:lstStyle/>
          <a:p>
            <a:pPr indent="0" lvl="0" marL="0" marR="0" rtl="0" algn="r">
              <a:lnSpc>
                <a:spcPct val="100000"/>
              </a:lnSpc>
              <a:spcBef>
                <a:spcPts val="0"/>
              </a:spcBef>
              <a:spcAft>
                <a:spcPts val="0"/>
              </a:spcAft>
              <a:buClr>
                <a:srgbClr val="585858"/>
              </a:buClr>
              <a:buSzPts val="300"/>
              <a:buFont typeface="Arial"/>
              <a:buNone/>
            </a:pPr>
            <a:fld id="{00000000-1234-1234-1234-123412341234}" type="slidenum">
              <a:rPr lang="en-US" sz="300"/>
              <a:t>‹#›</a:t>
            </a:fld>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1"/>
          <p:cNvSpPr txBox="1"/>
          <p:nvPr/>
        </p:nvSpPr>
        <p:spPr>
          <a:xfrm>
            <a:off x="506520" y="2446408"/>
            <a:ext cx="9068760" cy="894544"/>
          </a:xfrm>
          <a:prstGeom prst="rect">
            <a:avLst/>
          </a:prstGeom>
          <a:noFill/>
          <a:ln>
            <a:noFill/>
          </a:ln>
        </p:spPr>
        <p:txBody>
          <a:bodyPr anchorCtr="0" anchor="ctr" bIns="0" lIns="0" spcFirstLastPara="1" rIns="0" wrap="square" tIns="0">
            <a:spAutoFit/>
          </a:bodyPr>
          <a:lstStyle/>
          <a:p>
            <a:pPr indent="0" lvl="0" marL="0" marR="0" rtl="0" algn="ctr">
              <a:lnSpc>
                <a:spcPct val="93000"/>
              </a:lnSpc>
              <a:spcBef>
                <a:spcPts val="0"/>
              </a:spcBef>
              <a:spcAft>
                <a:spcPts val="0"/>
              </a:spcAft>
              <a:buClr>
                <a:srgbClr val="FF9900"/>
              </a:buClr>
              <a:buSzPts val="3200"/>
              <a:buFont typeface="Arial"/>
              <a:buNone/>
            </a:pPr>
            <a:r>
              <a:rPr b="1" i="0" lang="en-US" sz="3200" u="none" cap="none" strike="noStrike">
                <a:solidFill>
                  <a:srgbClr val="FF9900"/>
                </a:solidFill>
                <a:latin typeface="Arial"/>
                <a:ea typeface="Arial"/>
                <a:cs typeface="Arial"/>
                <a:sym typeface="Arial"/>
              </a:rPr>
              <a:t>MODIFICATION DES STATUTS</a:t>
            </a:r>
            <a:endParaRPr/>
          </a:p>
        </p:txBody>
      </p:sp>
      <p:sp>
        <p:nvSpPr>
          <p:cNvPr id="396" name="Google Shape;396;p31"/>
          <p:cNvSpPr txBox="1"/>
          <p:nvPr>
            <p:ph idx="4294967295" type="sldNum"/>
          </p:nvPr>
        </p:nvSpPr>
        <p:spPr>
          <a:xfrm>
            <a:off x="9321681" y="6733322"/>
            <a:ext cx="253599" cy="273475"/>
          </a:xfrm>
          <a:prstGeom prst="rect">
            <a:avLst/>
          </a:prstGeom>
          <a:noFill/>
          <a:ln>
            <a:noFill/>
          </a:ln>
        </p:spPr>
        <p:txBody>
          <a:bodyPr anchorCtr="0" anchor="ctr" bIns="111950" lIns="111950" spcFirstLastPara="1" rIns="111950" wrap="square" tIns="111950">
            <a:normAutofit/>
          </a:bodyPr>
          <a:lstStyle/>
          <a:p>
            <a:pPr indent="0" lvl="0" marL="0" marR="0" rtl="0" algn="r">
              <a:lnSpc>
                <a:spcPct val="100000"/>
              </a:lnSpc>
              <a:spcBef>
                <a:spcPts val="0"/>
              </a:spcBef>
              <a:spcAft>
                <a:spcPts val="0"/>
              </a:spcAft>
              <a:buClr>
                <a:srgbClr val="585858"/>
              </a:buClr>
              <a:buSzPts val="300"/>
              <a:buFont typeface="Arial"/>
              <a:buNone/>
            </a:pPr>
            <a:fld id="{00000000-1234-1234-1234-123412341234}" type="slidenum">
              <a:rPr lang="en-US" sz="300"/>
              <a:t>‹#›</a:t>
            </a:fld>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2"/>
          <p:cNvSpPr txBox="1"/>
          <p:nvPr>
            <p:ph idx="4294967295" type="sldNum"/>
          </p:nvPr>
        </p:nvSpPr>
        <p:spPr>
          <a:xfrm>
            <a:off x="9227720" y="6744482"/>
            <a:ext cx="253600" cy="273475"/>
          </a:xfrm>
          <a:prstGeom prst="rect">
            <a:avLst/>
          </a:prstGeom>
          <a:noFill/>
          <a:ln>
            <a:noFill/>
          </a:ln>
        </p:spPr>
        <p:txBody>
          <a:bodyPr anchorCtr="0" anchor="ctr" bIns="111950" lIns="111950" spcFirstLastPara="1" rIns="111950" wrap="square" tIns="111950">
            <a:normAutofit/>
          </a:bodyPr>
          <a:lstStyle/>
          <a:p>
            <a:pPr indent="0" lvl="0" marL="0" marR="0" rtl="0" algn="r">
              <a:lnSpc>
                <a:spcPct val="100000"/>
              </a:lnSpc>
              <a:spcBef>
                <a:spcPts val="0"/>
              </a:spcBef>
              <a:spcAft>
                <a:spcPts val="0"/>
              </a:spcAft>
              <a:buClr>
                <a:srgbClr val="585858"/>
              </a:buClr>
              <a:buSzPts val="300"/>
              <a:buFont typeface="Arial"/>
              <a:buNone/>
            </a:pPr>
            <a:fld id="{00000000-1234-1234-1234-123412341234}" type="slidenum">
              <a:rPr lang="en-US" sz="300"/>
              <a:t>‹#›</a:t>
            </a:fld>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3"/>
          <p:cNvSpPr txBox="1"/>
          <p:nvPr>
            <p:ph type="title"/>
          </p:nvPr>
        </p:nvSpPr>
        <p:spPr>
          <a:xfrm>
            <a:off x="504000" y="301320"/>
            <a:ext cx="9440100" cy="784531"/>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000000"/>
              </a:buClr>
              <a:buSzPts val="4400"/>
              <a:buFont typeface="Arial"/>
              <a:buNone/>
            </a:pPr>
            <a:r>
              <a:rPr lang="en-US"/>
              <a:t>Des statuts et un règlement Intérieur</a:t>
            </a:r>
            <a:endParaRPr/>
          </a:p>
        </p:txBody>
      </p:sp>
      <p:sp>
        <p:nvSpPr>
          <p:cNvPr id="407" name="Google Shape;407;p33"/>
          <p:cNvSpPr txBox="1"/>
          <p:nvPr>
            <p:ph idx="1" type="body"/>
          </p:nvPr>
        </p:nvSpPr>
        <p:spPr>
          <a:xfrm>
            <a:off x="503999" y="1348738"/>
            <a:ext cx="9072002" cy="5909617"/>
          </a:xfrm>
          <a:prstGeom prst="rect">
            <a:avLst/>
          </a:prstGeom>
          <a:noFill/>
          <a:ln>
            <a:noFill/>
          </a:ln>
        </p:spPr>
        <p:txBody>
          <a:bodyPr anchorCtr="0" anchor="ctr" bIns="0" lIns="0" spcFirstLastPara="1" rIns="0" wrap="square" tIns="0">
            <a:normAutofit/>
          </a:bodyPr>
          <a:lstStyle/>
          <a:p>
            <a:pPr indent="-393839" lvl="0" marL="673199" rtl="0" algn="l">
              <a:lnSpc>
                <a:spcPct val="93000"/>
              </a:lnSpc>
              <a:spcBef>
                <a:spcPts val="0"/>
              </a:spcBef>
              <a:spcAft>
                <a:spcPts val="0"/>
              </a:spcAft>
              <a:buClr>
                <a:srgbClr val="000000"/>
              </a:buClr>
              <a:buSzPts val="2400"/>
              <a:buChar char="●"/>
            </a:pPr>
            <a:r>
              <a:rPr lang="en-US" sz="2400"/>
              <a:t>Création d’un règlement intérieur qui complètera les statuts. Il précisera certains points sans que l’on ait besoin de les mentionner dans les statuts. Sa validation ne relève que du Conseil d’Administration. On a donc :</a:t>
            </a:r>
            <a:endParaRPr/>
          </a:p>
          <a:p>
            <a:pPr indent="279360" lvl="0" marL="0" rtl="0" algn="l">
              <a:lnSpc>
                <a:spcPct val="93000"/>
              </a:lnSpc>
              <a:spcBef>
                <a:spcPts val="1400"/>
              </a:spcBef>
              <a:spcAft>
                <a:spcPts val="0"/>
              </a:spcAft>
              <a:buSzPts val="2400"/>
              <a:buNone/>
            </a:pPr>
            <a:r>
              <a:t/>
            </a:r>
            <a:endParaRPr sz="2400"/>
          </a:p>
          <a:p>
            <a:pPr indent="-393840" lvl="1" marL="1130399" rtl="0" algn="l">
              <a:lnSpc>
                <a:spcPct val="93000"/>
              </a:lnSpc>
              <a:spcBef>
                <a:spcPts val="1400"/>
              </a:spcBef>
              <a:spcAft>
                <a:spcPts val="0"/>
              </a:spcAft>
              <a:buClr>
                <a:srgbClr val="000000"/>
              </a:buClr>
              <a:buSzPts val="2400"/>
              <a:buChar char="●"/>
            </a:pPr>
            <a:r>
              <a:rPr lang="en-US" sz="2400"/>
              <a:t>un document socle </a:t>
            </a:r>
            <a:r>
              <a:rPr b="1" lang="en-US"/>
              <a:t>“Statuts” </a:t>
            </a:r>
            <a:r>
              <a:rPr lang="en-US" sz="2400"/>
              <a:t>dont la modification impose, comme actuellement, une </a:t>
            </a:r>
            <a:r>
              <a:rPr b="1" lang="en-US"/>
              <a:t>AG Extraordinaire</a:t>
            </a:r>
            <a:r>
              <a:rPr lang="en-US" sz="2400"/>
              <a:t>. Il n’a pas besoin d’être d’une precision forte.</a:t>
            </a:r>
            <a:endParaRPr/>
          </a:p>
          <a:p>
            <a:pPr indent="736559" lvl="1" marL="0" rtl="0" algn="l">
              <a:lnSpc>
                <a:spcPct val="93000"/>
              </a:lnSpc>
              <a:spcBef>
                <a:spcPts val="1400"/>
              </a:spcBef>
              <a:spcAft>
                <a:spcPts val="0"/>
              </a:spcAft>
              <a:buSzPts val="2400"/>
              <a:buNone/>
            </a:pPr>
            <a:r>
              <a:t/>
            </a:r>
            <a:endParaRPr sz="2400"/>
          </a:p>
          <a:p>
            <a:pPr indent="-393840" lvl="1" marL="1130399" rtl="0" algn="l">
              <a:lnSpc>
                <a:spcPct val="93000"/>
              </a:lnSpc>
              <a:spcBef>
                <a:spcPts val="1400"/>
              </a:spcBef>
              <a:spcAft>
                <a:spcPts val="0"/>
              </a:spcAft>
              <a:buClr>
                <a:srgbClr val="000000"/>
              </a:buClr>
              <a:buSzPts val="2400"/>
              <a:buChar char="●"/>
            </a:pPr>
            <a:r>
              <a:rPr lang="en-US" sz="2400"/>
              <a:t>un document annexe </a:t>
            </a:r>
            <a:r>
              <a:rPr b="1" lang="en-US"/>
              <a:t>Règlement intérieur</a:t>
            </a:r>
            <a:r>
              <a:rPr lang="en-US" sz="2400"/>
              <a:t>, dont la modification relève du CA.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nvSpPr>
        <p:spPr>
          <a:xfrm>
            <a:off x="1822401" y="1048957"/>
            <a:ext cx="7928069" cy="2321517"/>
          </a:xfrm>
          <a:prstGeom prst="rect">
            <a:avLst/>
          </a:prstGeom>
          <a:solidFill>
            <a:srgbClr val="FFFFFF"/>
          </a:solidFill>
          <a:ln cap="flat" cmpd="sng" w="25400">
            <a:solidFill>
              <a:srgbClr val="000000"/>
            </a:solidFill>
            <a:prstDash val="solid"/>
            <a:miter lim="400000"/>
            <a:headEnd len="sm" w="sm" type="none"/>
            <a:tailEnd len="sm" w="sm" type="none"/>
          </a:ln>
        </p:spPr>
        <p:txBody>
          <a:bodyPr anchorCtr="0" anchor="t" bIns="44975" lIns="44975" spcFirstLastPara="1" rIns="44975" wrap="square" tIns="44975">
            <a:spAutoFit/>
          </a:bodyPr>
          <a:lstStyle/>
          <a:p>
            <a:pPr indent="-215999" lvl="0" marL="215999" marR="0" rtl="0" algn="l">
              <a:lnSpc>
                <a:spcPct val="150000"/>
              </a:lnSpc>
              <a:spcBef>
                <a:spcPts val="0"/>
              </a:spcBef>
              <a:spcAft>
                <a:spcPts val="0"/>
              </a:spcAft>
              <a:buClr>
                <a:srgbClr val="000000"/>
              </a:buClr>
              <a:buSzPts val="1260"/>
              <a:buFont typeface="Arial"/>
              <a:buChar char="●"/>
            </a:pPr>
            <a:r>
              <a:rPr b="0" i="0" lang="en-US" sz="2800" u="none" cap="none" strike="noStrike">
                <a:solidFill>
                  <a:srgbClr val="000000"/>
                </a:solidFill>
                <a:latin typeface="Arial"/>
                <a:ea typeface="Arial"/>
                <a:cs typeface="Arial"/>
                <a:sym typeface="Arial"/>
              </a:rPr>
              <a:t>Plusieurs séances de travail</a:t>
            </a:r>
            <a:endParaRPr/>
          </a:p>
          <a:p>
            <a:pPr indent="-215999" lvl="0" marL="215999" marR="0" rtl="0" algn="l">
              <a:lnSpc>
                <a:spcPct val="150000"/>
              </a:lnSpc>
              <a:spcBef>
                <a:spcPts val="0"/>
              </a:spcBef>
              <a:spcAft>
                <a:spcPts val="0"/>
              </a:spcAft>
              <a:buClr>
                <a:srgbClr val="000000"/>
              </a:buClr>
              <a:buSzPts val="1260"/>
              <a:buFont typeface="Arial"/>
              <a:buChar char="●"/>
            </a:pPr>
            <a:r>
              <a:rPr b="0" i="0" lang="en-US" sz="2800" u="none" cap="none" strike="noStrike">
                <a:solidFill>
                  <a:srgbClr val="000000"/>
                </a:solidFill>
                <a:latin typeface="Arial"/>
                <a:ea typeface="Arial"/>
                <a:cs typeface="Arial"/>
                <a:sym typeface="Arial"/>
              </a:rPr>
              <a:t>Partage des constats</a:t>
            </a:r>
            <a:endParaRPr/>
          </a:p>
          <a:p>
            <a:pPr indent="-215999" lvl="0" marL="215999" marR="0" rtl="0" algn="l">
              <a:lnSpc>
                <a:spcPct val="150000"/>
              </a:lnSpc>
              <a:spcBef>
                <a:spcPts val="0"/>
              </a:spcBef>
              <a:spcAft>
                <a:spcPts val="0"/>
              </a:spcAft>
              <a:buClr>
                <a:srgbClr val="000000"/>
              </a:buClr>
              <a:buSzPts val="1260"/>
              <a:buFont typeface="Arial"/>
              <a:buChar char="●"/>
            </a:pPr>
            <a:r>
              <a:rPr b="0" i="0" lang="en-US" sz="2800" u="none" cap="none" strike="noStrike">
                <a:solidFill>
                  <a:srgbClr val="000000"/>
                </a:solidFill>
                <a:latin typeface="Arial"/>
                <a:ea typeface="Arial"/>
                <a:cs typeface="Arial"/>
                <a:sym typeface="Arial"/>
              </a:rPr>
              <a:t>Elaboration de solutions</a:t>
            </a:r>
            <a:endParaRPr/>
          </a:p>
          <a:p>
            <a:pPr indent="-215999" lvl="0" marL="215999" marR="0" rtl="0" algn="l">
              <a:lnSpc>
                <a:spcPct val="150000"/>
              </a:lnSpc>
              <a:spcBef>
                <a:spcPts val="0"/>
              </a:spcBef>
              <a:spcAft>
                <a:spcPts val="0"/>
              </a:spcAft>
              <a:buClr>
                <a:srgbClr val="000000"/>
              </a:buClr>
              <a:buSzPts val="1260"/>
              <a:buFont typeface="Arial"/>
              <a:buChar char="●"/>
            </a:pPr>
            <a:r>
              <a:rPr b="0" i="0" lang="en-US" sz="2800" u="none" cap="none" strike="noStrike">
                <a:solidFill>
                  <a:srgbClr val="000000"/>
                </a:solidFill>
                <a:latin typeface="Arial"/>
                <a:ea typeface="Arial"/>
                <a:cs typeface="Arial"/>
                <a:sym typeface="Arial"/>
              </a:rPr>
              <a:t>Arbitrage</a:t>
            </a:r>
            <a:endParaRPr/>
          </a:p>
        </p:txBody>
      </p:sp>
      <p:sp>
        <p:nvSpPr>
          <p:cNvPr id="134" name="Google Shape;134;p4"/>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Travaux</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Binômes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sp>
        <p:nvSpPr>
          <p:cNvPr id="135" name="Google Shape;135;p4"/>
          <p:cNvSpPr txBox="1"/>
          <p:nvPr/>
        </p:nvSpPr>
        <p:spPr>
          <a:xfrm>
            <a:off x="226538" y="351237"/>
            <a:ext cx="9618024" cy="518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La recherche collective de solutions</a:t>
            </a:r>
            <a:endParaRPr/>
          </a:p>
        </p:txBody>
      </p:sp>
      <p:sp>
        <p:nvSpPr>
          <p:cNvPr id="136" name="Google Shape;136;p4"/>
          <p:cNvSpPr txBox="1"/>
          <p:nvPr/>
        </p:nvSpPr>
        <p:spPr>
          <a:xfrm>
            <a:off x="1822401" y="6483229"/>
            <a:ext cx="7928069" cy="510167"/>
          </a:xfrm>
          <a:prstGeom prst="rect">
            <a:avLst/>
          </a:prstGeom>
          <a:solidFill>
            <a:srgbClr val="FFFFFF"/>
          </a:solidFill>
          <a:ln cap="flat" cmpd="sng" w="25400">
            <a:solidFill>
              <a:srgbClr val="000000"/>
            </a:solidFill>
            <a:prstDash val="solid"/>
            <a:miter lim="400000"/>
            <a:headEnd len="sm" w="sm" type="none"/>
            <a:tailEnd len="sm" w="sm" type="none"/>
          </a:ln>
          <a:effectLst>
            <a:outerShdw blurRad="63500" rotWithShape="0" dir="5400000" dist="88900">
              <a:srgbClr val="000000">
                <a:alpha val="49803"/>
              </a:srgbClr>
            </a:outerShdw>
          </a:effectLst>
        </p:spPr>
        <p:txBody>
          <a:bodyPr anchorCtr="0" anchor="t" bIns="44975" lIns="44975" spcFirstLastPara="1" rIns="44975" wrap="square" tIns="44975">
            <a:spAutoFit/>
          </a:bodyPr>
          <a:lstStyle/>
          <a:p>
            <a:pPr indent="0" lvl="0" marL="0" marR="0" rtl="0" algn="ctr">
              <a:lnSpc>
                <a:spcPct val="15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Une solution partagée émerge</a:t>
            </a:r>
            <a:endParaRPr/>
          </a:p>
        </p:txBody>
      </p:sp>
      <p:pic>
        <p:nvPicPr>
          <p:cNvPr descr="image2.png" id="137" name="Google Shape;137;p4"/>
          <p:cNvPicPr preferRelativeResize="0"/>
          <p:nvPr/>
        </p:nvPicPr>
        <p:blipFill rotWithShape="1">
          <a:blip r:embed="rId3">
            <a:alphaModFix/>
          </a:blip>
          <a:srcRect b="0" l="0" r="0" t="0"/>
          <a:stretch/>
        </p:blipFill>
        <p:spPr>
          <a:xfrm>
            <a:off x="6456986" y="3452243"/>
            <a:ext cx="3199419" cy="2953285"/>
          </a:xfrm>
          <a:prstGeom prst="rect">
            <a:avLst/>
          </a:prstGeom>
          <a:noFill/>
          <a:ln>
            <a:noFill/>
          </a:ln>
        </p:spPr>
      </p:pic>
      <p:grpSp>
        <p:nvGrpSpPr>
          <p:cNvPr id="138" name="Google Shape;138;p4"/>
          <p:cNvGrpSpPr/>
          <p:nvPr/>
        </p:nvGrpSpPr>
        <p:grpSpPr>
          <a:xfrm rot="1140271">
            <a:off x="8527152" y="1472634"/>
            <a:ext cx="916198" cy="1315626"/>
            <a:chOff x="0" y="0"/>
            <a:chExt cx="916196" cy="1315625"/>
          </a:xfrm>
        </p:grpSpPr>
        <p:sp>
          <p:nvSpPr>
            <p:cNvPr id="139" name="Google Shape;139;p4"/>
            <p:cNvSpPr/>
            <p:nvPr/>
          </p:nvSpPr>
          <p:spPr>
            <a:xfrm>
              <a:off x="0" y="0"/>
              <a:ext cx="916196" cy="1315625"/>
            </a:xfrm>
            <a:custGeom>
              <a:rect b="b" l="l" r="r" t="t"/>
              <a:pathLst>
                <a:path extrusionOk="0" h="21600" w="21600">
                  <a:moveTo>
                    <a:pt x="10801" y="0"/>
                  </a:moveTo>
                  <a:cubicBezTo>
                    <a:pt x="9801" y="0"/>
                    <a:pt x="9330" y="294"/>
                    <a:pt x="8865" y="898"/>
                  </a:cubicBezTo>
                  <a:cubicBezTo>
                    <a:pt x="8394" y="1511"/>
                    <a:pt x="7651" y="1943"/>
                    <a:pt x="7089" y="1943"/>
                  </a:cubicBezTo>
                  <a:cubicBezTo>
                    <a:pt x="6826" y="1943"/>
                    <a:pt x="6299" y="1922"/>
                    <a:pt x="6037" y="1943"/>
                  </a:cubicBezTo>
                  <a:cubicBezTo>
                    <a:pt x="5104" y="2016"/>
                    <a:pt x="4553" y="2318"/>
                    <a:pt x="4308" y="2794"/>
                  </a:cubicBezTo>
                  <a:lnTo>
                    <a:pt x="1139" y="2794"/>
                  </a:lnTo>
                  <a:cubicBezTo>
                    <a:pt x="824" y="2794"/>
                    <a:pt x="540" y="2882"/>
                    <a:pt x="333" y="3026"/>
                  </a:cubicBezTo>
                  <a:cubicBezTo>
                    <a:pt x="127" y="3169"/>
                    <a:pt x="0" y="3368"/>
                    <a:pt x="0" y="3587"/>
                  </a:cubicBezTo>
                  <a:lnTo>
                    <a:pt x="0" y="20807"/>
                  </a:lnTo>
                  <a:cubicBezTo>
                    <a:pt x="0" y="21026"/>
                    <a:pt x="127" y="21224"/>
                    <a:pt x="333" y="21368"/>
                  </a:cubicBezTo>
                  <a:cubicBezTo>
                    <a:pt x="540" y="21511"/>
                    <a:pt x="824" y="21600"/>
                    <a:pt x="1139" y="21600"/>
                  </a:cubicBezTo>
                  <a:lnTo>
                    <a:pt x="20461" y="21600"/>
                  </a:lnTo>
                  <a:cubicBezTo>
                    <a:pt x="20776" y="21600"/>
                    <a:pt x="21060" y="21511"/>
                    <a:pt x="21267" y="21368"/>
                  </a:cubicBezTo>
                  <a:cubicBezTo>
                    <a:pt x="21473" y="21224"/>
                    <a:pt x="21600" y="21026"/>
                    <a:pt x="21600" y="20807"/>
                  </a:cubicBezTo>
                  <a:lnTo>
                    <a:pt x="21600" y="3587"/>
                  </a:lnTo>
                  <a:cubicBezTo>
                    <a:pt x="21600" y="3368"/>
                    <a:pt x="21473" y="3169"/>
                    <a:pt x="21267" y="3026"/>
                  </a:cubicBezTo>
                  <a:cubicBezTo>
                    <a:pt x="21060" y="2882"/>
                    <a:pt x="20776" y="2794"/>
                    <a:pt x="20461" y="2794"/>
                  </a:cubicBezTo>
                  <a:lnTo>
                    <a:pt x="17292" y="2794"/>
                  </a:lnTo>
                  <a:cubicBezTo>
                    <a:pt x="17047" y="2318"/>
                    <a:pt x="16496" y="2016"/>
                    <a:pt x="15563" y="1943"/>
                  </a:cubicBezTo>
                  <a:cubicBezTo>
                    <a:pt x="15301" y="1922"/>
                    <a:pt x="14774" y="1943"/>
                    <a:pt x="14511" y="1943"/>
                  </a:cubicBezTo>
                  <a:cubicBezTo>
                    <a:pt x="13949" y="1943"/>
                    <a:pt x="13209" y="1511"/>
                    <a:pt x="12738" y="898"/>
                  </a:cubicBezTo>
                  <a:cubicBezTo>
                    <a:pt x="12273" y="294"/>
                    <a:pt x="11802" y="0"/>
                    <a:pt x="10801" y="0"/>
                  </a:cubicBezTo>
                  <a:close/>
                  <a:moveTo>
                    <a:pt x="10799" y="593"/>
                  </a:moveTo>
                  <a:cubicBezTo>
                    <a:pt x="11264" y="593"/>
                    <a:pt x="11644" y="857"/>
                    <a:pt x="11644" y="1181"/>
                  </a:cubicBezTo>
                  <a:cubicBezTo>
                    <a:pt x="11644" y="1506"/>
                    <a:pt x="11265" y="1767"/>
                    <a:pt x="10799" y="1767"/>
                  </a:cubicBezTo>
                  <a:cubicBezTo>
                    <a:pt x="10332" y="1767"/>
                    <a:pt x="9956" y="1506"/>
                    <a:pt x="9956" y="1181"/>
                  </a:cubicBezTo>
                  <a:cubicBezTo>
                    <a:pt x="9956" y="857"/>
                    <a:pt x="10333" y="593"/>
                    <a:pt x="10799" y="593"/>
                  </a:cubicBezTo>
                  <a:close/>
                  <a:moveTo>
                    <a:pt x="1619" y="3923"/>
                  </a:moveTo>
                  <a:lnTo>
                    <a:pt x="4207" y="3923"/>
                  </a:lnTo>
                  <a:cubicBezTo>
                    <a:pt x="4235" y="4026"/>
                    <a:pt x="4274" y="4144"/>
                    <a:pt x="4307" y="4235"/>
                  </a:cubicBezTo>
                  <a:cubicBezTo>
                    <a:pt x="4339" y="4326"/>
                    <a:pt x="4364" y="4392"/>
                    <a:pt x="4364" y="4392"/>
                  </a:cubicBezTo>
                  <a:lnTo>
                    <a:pt x="10799" y="4392"/>
                  </a:lnTo>
                  <a:lnTo>
                    <a:pt x="17236" y="4392"/>
                  </a:lnTo>
                  <a:cubicBezTo>
                    <a:pt x="17236" y="4392"/>
                    <a:pt x="17261" y="4326"/>
                    <a:pt x="17293" y="4235"/>
                  </a:cubicBezTo>
                  <a:cubicBezTo>
                    <a:pt x="17326" y="4144"/>
                    <a:pt x="17365" y="4026"/>
                    <a:pt x="17393" y="3923"/>
                  </a:cubicBezTo>
                  <a:lnTo>
                    <a:pt x="19981" y="3923"/>
                  </a:lnTo>
                  <a:lnTo>
                    <a:pt x="19981" y="20471"/>
                  </a:lnTo>
                  <a:lnTo>
                    <a:pt x="1619" y="20471"/>
                  </a:lnTo>
                  <a:lnTo>
                    <a:pt x="1619" y="3923"/>
                  </a:lnTo>
                  <a:close/>
                </a:path>
              </a:pathLst>
            </a:custGeom>
            <a:solidFill>
              <a:srgbClr val="DDDDDD"/>
            </a:solidFill>
            <a:ln cap="flat" cmpd="sng" w="12700">
              <a:solidFill>
                <a:srgbClr val="000000"/>
              </a:solidFill>
              <a:prstDash val="solid"/>
              <a:miter lim="400000"/>
              <a:headEnd len="sm" w="sm" type="none"/>
              <a:tailEnd len="sm" w="sm" type="none"/>
            </a:ln>
            <a:effectLst>
              <a:outerShdw blurRad="63500" rotWithShape="0" dir="5400000" dist="88900">
                <a:srgbClr val="000000">
                  <a:alpha val="49803"/>
                </a:srgbClr>
              </a:outerShdw>
            </a:effectLst>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merci</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a:t>
              </a:r>
              <a:endParaRPr/>
            </a:p>
          </p:txBody>
        </p:sp>
        <p:sp>
          <p:nvSpPr>
            <p:cNvPr id="140" name="Google Shape;140;p4"/>
            <p:cNvSpPr txBox="1"/>
            <p:nvPr/>
          </p:nvSpPr>
          <p:spPr>
            <a:xfrm>
              <a:off x="115054" y="455155"/>
              <a:ext cx="686087" cy="6037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Merci à JB CAZIN</a:t>
              </a:r>
              <a:endParaRPr/>
            </a:p>
          </p:txBody>
        </p:sp>
      </p:grpSp>
      <p:pic>
        <p:nvPicPr>
          <p:cNvPr descr="Google Shape;114;p14" id="141" name="Google Shape;141;p4"/>
          <p:cNvPicPr preferRelativeResize="0"/>
          <p:nvPr/>
        </p:nvPicPr>
        <p:blipFill rotWithShape="1">
          <a:blip r:embed="rId4">
            <a:alphaModFix/>
          </a:blip>
          <a:srcRect b="0" l="0" r="0" t="0"/>
          <a:stretch/>
        </p:blipFill>
        <p:spPr>
          <a:xfrm>
            <a:off x="281373" y="6318805"/>
            <a:ext cx="713323" cy="1069630"/>
          </a:xfrm>
          <a:prstGeom prst="rect">
            <a:avLst/>
          </a:prstGeom>
          <a:noFill/>
          <a:ln>
            <a:noFill/>
          </a:ln>
        </p:spPr>
      </p:pic>
      <p:sp>
        <p:nvSpPr>
          <p:cNvPr id="142" name="Google Shape;142;p4"/>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143" name="Google Shape;143;p4"/>
          <p:cNvSpPr txBox="1"/>
          <p:nvPr>
            <p:ph idx="4294967295" type="sldNum"/>
          </p:nvPr>
        </p:nvSpPr>
        <p:spPr>
          <a:xfrm>
            <a:off x="9621589" y="7071096"/>
            <a:ext cx="321251"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pic>
        <p:nvPicPr>
          <p:cNvPr descr="image2.png" id="144" name="Google Shape;144;p4"/>
          <p:cNvPicPr preferRelativeResize="0"/>
          <p:nvPr/>
        </p:nvPicPr>
        <p:blipFill rotWithShape="1">
          <a:blip r:embed="rId5">
            <a:alphaModFix/>
          </a:blip>
          <a:srcRect b="12431" l="0" r="15024" t="0"/>
          <a:stretch/>
        </p:blipFill>
        <p:spPr>
          <a:xfrm>
            <a:off x="1799801" y="3452380"/>
            <a:ext cx="2156976" cy="2953037"/>
          </a:xfrm>
          <a:prstGeom prst="rect">
            <a:avLst/>
          </a:prstGeom>
          <a:noFill/>
          <a:ln>
            <a:noFill/>
          </a:ln>
        </p:spPr>
      </p:pic>
      <p:pic>
        <p:nvPicPr>
          <p:cNvPr descr="image1.jpeg" id="145" name="Google Shape;145;p4"/>
          <p:cNvPicPr preferRelativeResize="0"/>
          <p:nvPr/>
        </p:nvPicPr>
        <p:blipFill rotWithShape="1">
          <a:blip r:embed="rId6">
            <a:alphaModFix/>
          </a:blip>
          <a:srcRect b="0" l="0" r="0" t="0"/>
          <a:stretch/>
        </p:blipFill>
        <p:spPr>
          <a:xfrm>
            <a:off x="4128393" y="3452380"/>
            <a:ext cx="2157017" cy="295879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nvSpPr>
        <p:spPr>
          <a:xfrm>
            <a:off x="2268044" y="1048957"/>
            <a:ext cx="7482426" cy="1567827"/>
          </a:xfrm>
          <a:prstGeom prst="rect">
            <a:avLst/>
          </a:prstGeom>
          <a:solidFill>
            <a:srgbClr val="FFFFFF"/>
          </a:solidFill>
          <a:ln cap="flat" cmpd="sng" w="25400">
            <a:solidFill>
              <a:srgbClr val="000000"/>
            </a:solidFill>
            <a:prstDash val="solid"/>
            <a:miter lim="400000"/>
            <a:headEnd len="sm" w="sm" type="none"/>
            <a:tailEnd len="sm" w="sm" type="none"/>
          </a:ln>
        </p:spPr>
        <p:txBody>
          <a:bodyPr anchorCtr="0" anchor="t" bIns="44975" lIns="44975" spcFirstLastPara="1" rIns="44975" wrap="square" tIns="44975">
            <a:spAutoFit/>
          </a:bodyPr>
          <a:lstStyle/>
          <a:p>
            <a:pPr indent="-215999" lvl="0" marL="215999" marR="0" rtl="0" algn="l">
              <a:lnSpc>
                <a:spcPct val="150000"/>
              </a:lnSpc>
              <a:spcBef>
                <a:spcPts val="0"/>
              </a:spcBef>
              <a:spcAft>
                <a:spcPts val="0"/>
              </a:spcAft>
              <a:buClr>
                <a:srgbClr val="000000"/>
              </a:buClr>
              <a:buSzPts val="1125"/>
              <a:buFont typeface="Arial"/>
              <a:buChar char="●"/>
            </a:pPr>
            <a:r>
              <a:rPr b="0" i="0" lang="en-US" sz="2500" u="none" cap="none" strike="noStrike">
                <a:solidFill>
                  <a:srgbClr val="000000"/>
                </a:solidFill>
                <a:latin typeface="Arial"/>
                <a:ea typeface="Arial"/>
                <a:cs typeface="Arial"/>
                <a:sym typeface="Arial"/>
              </a:rPr>
              <a:t>Maintenir les fonctionnements existants</a:t>
            </a:r>
            <a:endParaRPr/>
          </a:p>
          <a:p>
            <a:pPr indent="-215999" lvl="0" marL="215999" marR="0" rtl="0" algn="l">
              <a:lnSpc>
                <a:spcPct val="150000"/>
              </a:lnSpc>
              <a:spcBef>
                <a:spcPts val="0"/>
              </a:spcBef>
              <a:spcAft>
                <a:spcPts val="0"/>
              </a:spcAft>
              <a:buClr>
                <a:srgbClr val="000000"/>
              </a:buClr>
              <a:buSzPts val="1125"/>
              <a:buFont typeface="Arial"/>
              <a:buChar char="●"/>
            </a:pPr>
            <a:r>
              <a:rPr b="0" i="0" lang="en-US" sz="2500" u="none" cap="none" strike="noStrike">
                <a:solidFill>
                  <a:srgbClr val="000000"/>
                </a:solidFill>
                <a:latin typeface="Arial"/>
                <a:ea typeface="Arial"/>
                <a:cs typeface="Arial"/>
                <a:sym typeface="Arial"/>
              </a:rPr>
              <a:t>Ne pas dépayser les adhérents &amp; les référents</a:t>
            </a:r>
            <a:endParaRPr/>
          </a:p>
          <a:p>
            <a:pPr indent="-215999" lvl="0" marL="215999" marR="0" rtl="0" algn="l">
              <a:lnSpc>
                <a:spcPct val="150000"/>
              </a:lnSpc>
              <a:spcBef>
                <a:spcPts val="0"/>
              </a:spcBef>
              <a:spcAft>
                <a:spcPts val="0"/>
              </a:spcAft>
              <a:buClr>
                <a:srgbClr val="000000"/>
              </a:buClr>
              <a:buSzPts val="1125"/>
              <a:buFont typeface="Arial"/>
              <a:buChar char="●"/>
            </a:pPr>
            <a:r>
              <a:rPr b="0" i="0" lang="en-US" sz="2500" u="none" cap="none" strike="noStrike">
                <a:solidFill>
                  <a:srgbClr val="000000"/>
                </a:solidFill>
                <a:latin typeface="Arial"/>
                <a:ea typeface="Arial"/>
                <a:cs typeface="Arial"/>
                <a:sym typeface="Arial"/>
              </a:rPr>
              <a:t>Partager les rôles du président : 3 co-présidences</a:t>
            </a:r>
            <a:endParaRPr/>
          </a:p>
        </p:txBody>
      </p:sp>
      <p:sp>
        <p:nvSpPr>
          <p:cNvPr id="151" name="Google Shape;151;p5"/>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Binômes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sp>
        <p:nvSpPr>
          <p:cNvPr id="152" name="Google Shape;152;p5"/>
          <p:cNvSpPr txBox="1"/>
          <p:nvPr/>
        </p:nvSpPr>
        <p:spPr>
          <a:xfrm>
            <a:off x="226538" y="351237"/>
            <a:ext cx="9618024" cy="518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La solution proposée</a:t>
            </a:r>
            <a:endParaRPr/>
          </a:p>
        </p:txBody>
      </p:sp>
      <p:sp>
        <p:nvSpPr>
          <p:cNvPr id="153" name="Google Shape;153;p5"/>
          <p:cNvSpPr txBox="1"/>
          <p:nvPr/>
        </p:nvSpPr>
        <p:spPr>
          <a:xfrm>
            <a:off x="2268044" y="6483229"/>
            <a:ext cx="7482426" cy="510167"/>
          </a:xfrm>
          <a:prstGeom prst="rect">
            <a:avLst/>
          </a:prstGeom>
          <a:solidFill>
            <a:srgbClr val="FFFFFF"/>
          </a:solidFill>
          <a:ln cap="flat" cmpd="sng" w="25400">
            <a:solidFill>
              <a:srgbClr val="000000"/>
            </a:solidFill>
            <a:prstDash val="solid"/>
            <a:miter lim="400000"/>
            <a:headEnd len="sm" w="sm" type="none"/>
            <a:tailEnd len="sm" w="sm" type="none"/>
          </a:ln>
          <a:effectLst>
            <a:outerShdw blurRad="63500" rotWithShape="0" dir="5400000" dist="88900">
              <a:srgbClr val="000000">
                <a:alpha val="49803"/>
              </a:srgbClr>
            </a:outerShdw>
          </a:effectLst>
        </p:spPr>
        <p:txBody>
          <a:bodyPr anchorCtr="0" anchor="t" bIns="44975" lIns="44975" spcFirstLastPara="1" rIns="44975" wrap="square" tIns="44975">
            <a:spAutoFit/>
          </a:bodyPr>
          <a:lstStyle/>
          <a:p>
            <a:pPr indent="0" lvl="0" marL="0" marR="0" rtl="0" algn="ctr">
              <a:lnSpc>
                <a:spcPct val="15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Charges du président réparties</a:t>
            </a:r>
            <a:endParaRPr/>
          </a:p>
        </p:txBody>
      </p:sp>
      <p:grpSp>
        <p:nvGrpSpPr>
          <p:cNvPr id="154" name="Google Shape;154;p5"/>
          <p:cNvGrpSpPr/>
          <p:nvPr/>
        </p:nvGrpSpPr>
        <p:grpSpPr>
          <a:xfrm>
            <a:off x="2147712" y="2908698"/>
            <a:ext cx="3352632" cy="3351056"/>
            <a:chOff x="0" y="0"/>
            <a:chExt cx="3352631" cy="3351054"/>
          </a:xfrm>
        </p:grpSpPr>
        <p:sp>
          <p:nvSpPr>
            <p:cNvPr id="155" name="Google Shape;155;p5"/>
            <p:cNvSpPr/>
            <p:nvPr/>
          </p:nvSpPr>
          <p:spPr>
            <a:xfrm>
              <a:off x="0" y="0"/>
              <a:ext cx="3352631" cy="3351054"/>
            </a:xfrm>
            <a:prstGeom prst="ellipse">
              <a:avLst/>
            </a:prstGeom>
            <a:solidFill>
              <a:srgbClr val="FFFFFF"/>
            </a:solidFill>
            <a:ln cap="flat" cmpd="sng" w="25400">
              <a:solidFill>
                <a:srgbClr val="000000"/>
              </a:solidFill>
              <a:prstDash val="solid"/>
              <a:miter lim="4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ADHERENTS</a:t>
              </a:r>
              <a:endParaRPr/>
            </a:p>
          </p:txBody>
        </p:sp>
        <p:sp>
          <p:nvSpPr>
            <p:cNvPr id="156" name="Google Shape;156;p5"/>
            <p:cNvSpPr/>
            <p:nvPr/>
          </p:nvSpPr>
          <p:spPr>
            <a:xfrm>
              <a:off x="577284" y="592763"/>
              <a:ext cx="2198062" cy="2197029"/>
            </a:xfrm>
            <a:prstGeom prst="ellipse">
              <a:avLst/>
            </a:prstGeom>
            <a:solidFill>
              <a:srgbClr val="FFFFFF"/>
            </a:solidFill>
            <a:ln cap="flat" cmpd="sng" w="25400">
              <a:solidFill>
                <a:srgbClr val="000000"/>
              </a:solidFill>
              <a:prstDash val="solid"/>
              <a:miter lim="4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C.A.</a:t>
              </a:r>
              <a:endParaRPr/>
            </a:p>
          </p:txBody>
        </p:sp>
        <p:sp>
          <p:nvSpPr>
            <p:cNvPr id="157" name="Google Shape;157;p5"/>
            <p:cNvSpPr/>
            <p:nvPr/>
          </p:nvSpPr>
          <p:spPr>
            <a:xfrm>
              <a:off x="1070868" y="1070365"/>
              <a:ext cx="1210894" cy="1210324"/>
            </a:xfrm>
            <a:prstGeom prst="ellipse">
              <a:avLst/>
            </a:prstGeom>
            <a:solidFill>
              <a:srgbClr val="FFFFFF"/>
            </a:solidFill>
            <a:ln cap="flat" cmpd="sng" w="25400">
              <a:solidFill>
                <a:srgbClr val="000000"/>
              </a:solidFill>
              <a:prstDash val="solid"/>
              <a:miter lim="4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Arial"/>
                  <a:ea typeface="Arial"/>
                  <a:cs typeface="Arial"/>
                  <a:sym typeface="Arial"/>
                </a:rPr>
                <a:t>PRESIDENT</a:t>
              </a:r>
              <a:endParaRPr/>
            </a:p>
          </p:txBody>
        </p:sp>
      </p:grpSp>
      <p:grpSp>
        <p:nvGrpSpPr>
          <p:cNvPr id="158" name="Google Shape;158;p5"/>
          <p:cNvGrpSpPr/>
          <p:nvPr/>
        </p:nvGrpSpPr>
        <p:grpSpPr>
          <a:xfrm>
            <a:off x="6368976" y="2924448"/>
            <a:ext cx="3352632" cy="3351056"/>
            <a:chOff x="0" y="0"/>
            <a:chExt cx="3352631" cy="3351054"/>
          </a:xfrm>
        </p:grpSpPr>
        <p:sp>
          <p:nvSpPr>
            <p:cNvPr id="159" name="Google Shape;159;p5"/>
            <p:cNvSpPr/>
            <p:nvPr/>
          </p:nvSpPr>
          <p:spPr>
            <a:xfrm>
              <a:off x="0" y="0"/>
              <a:ext cx="3352631" cy="3351054"/>
            </a:xfrm>
            <a:prstGeom prst="ellipse">
              <a:avLst/>
            </a:prstGeom>
            <a:solidFill>
              <a:srgbClr val="FFFFFF"/>
            </a:solidFill>
            <a:ln cap="flat" cmpd="sng" w="25400">
              <a:solidFill>
                <a:srgbClr val="000000"/>
              </a:solidFill>
              <a:prstDash val="solid"/>
              <a:miter lim="4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ADHERENTS</a:t>
              </a:r>
              <a:endParaRPr/>
            </a:p>
          </p:txBody>
        </p:sp>
        <p:sp>
          <p:nvSpPr>
            <p:cNvPr id="160" name="Google Shape;160;p5"/>
            <p:cNvSpPr/>
            <p:nvPr/>
          </p:nvSpPr>
          <p:spPr>
            <a:xfrm>
              <a:off x="577284" y="592763"/>
              <a:ext cx="2198062" cy="2197029"/>
            </a:xfrm>
            <a:prstGeom prst="ellipse">
              <a:avLst/>
            </a:prstGeom>
            <a:solidFill>
              <a:srgbClr val="FFFFFF"/>
            </a:solidFill>
            <a:ln cap="flat" cmpd="sng" w="25400">
              <a:solidFill>
                <a:srgbClr val="000000"/>
              </a:solidFill>
              <a:prstDash val="solid"/>
              <a:miter lim="4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C.A.</a:t>
              </a:r>
              <a:endParaRPr/>
            </a:p>
          </p:txBody>
        </p:sp>
        <p:sp>
          <p:nvSpPr>
            <p:cNvPr id="161" name="Google Shape;161;p5"/>
            <p:cNvSpPr/>
            <p:nvPr/>
          </p:nvSpPr>
          <p:spPr>
            <a:xfrm>
              <a:off x="1070868" y="1070365"/>
              <a:ext cx="1210894" cy="1210324"/>
            </a:xfrm>
            <a:prstGeom prst="ellipse">
              <a:avLst/>
            </a:prstGeom>
            <a:solidFill>
              <a:srgbClr val="FFFFFF"/>
            </a:solidFill>
            <a:ln cap="flat" cmpd="sng" w="25400">
              <a:solidFill>
                <a:srgbClr val="000000"/>
              </a:solidFill>
              <a:prstDash val="solid"/>
              <a:miter lim="4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62" name="Google Shape;162;p5"/>
          <p:cNvGrpSpPr/>
          <p:nvPr/>
        </p:nvGrpSpPr>
        <p:grpSpPr>
          <a:xfrm>
            <a:off x="7472933" y="3982112"/>
            <a:ext cx="1144718" cy="990434"/>
            <a:chOff x="0" y="-1"/>
            <a:chExt cx="1144717" cy="990432"/>
          </a:xfrm>
        </p:grpSpPr>
        <p:cxnSp>
          <p:nvCxnSpPr>
            <p:cNvPr id="163" name="Google Shape;163;p5"/>
            <p:cNvCxnSpPr/>
            <p:nvPr/>
          </p:nvCxnSpPr>
          <p:spPr>
            <a:xfrm flipH="1" rot="10800000">
              <a:off x="549466" y="-1"/>
              <a:ext cx="1" cy="535568"/>
            </a:xfrm>
            <a:prstGeom prst="straightConnector1">
              <a:avLst/>
            </a:prstGeom>
            <a:noFill/>
            <a:ln cap="flat" cmpd="sng" w="25400">
              <a:solidFill>
                <a:srgbClr val="FF0000"/>
              </a:solidFill>
              <a:prstDash val="solid"/>
              <a:miter lim="400000"/>
              <a:headEnd len="sm" w="sm" type="none"/>
              <a:tailEnd len="sm" w="sm" type="none"/>
            </a:ln>
          </p:spPr>
        </p:cxnSp>
        <p:cxnSp>
          <p:nvCxnSpPr>
            <p:cNvPr id="164" name="Google Shape;164;p5"/>
            <p:cNvCxnSpPr/>
            <p:nvPr/>
          </p:nvCxnSpPr>
          <p:spPr>
            <a:xfrm>
              <a:off x="550333" y="570643"/>
              <a:ext cx="530917" cy="306525"/>
            </a:xfrm>
            <a:prstGeom prst="straightConnector1">
              <a:avLst/>
            </a:prstGeom>
            <a:noFill/>
            <a:ln cap="flat" cmpd="sng" w="25400">
              <a:solidFill>
                <a:srgbClr val="FF0000"/>
              </a:solidFill>
              <a:prstDash val="solid"/>
              <a:miter lim="400000"/>
              <a:headEnd len="sm" w="sm" type="none"/>
              <a:tailEnd len="sm" w="sm" type="none"/>
            </a:ln>
          </p:spPr>
        </p:cxnSp>
        <p:cxnSp>
          <p:nvCxnSpPr>
            <p:cNvPr id="165" name="Google Shape;165;p5"/>
            <p:cNvCxnSpPr/>
            <p:nvPr/>
          </p:nvCxnSpPr>
          <p:spPr>
            <a:xfrm flipH="1">
              <a:off x="0" y="570643"/>
              <a:ext cx="530916" cy="306525"/>
            </a:xfrm>
            <a:prstGeom prst="straightConnector1">
              <a:avLst/>
            </a:prstGeom>
            <a:noFill/>
            <a:ln cap="flat" cmpd="sng" w="25400">
              <a:solidFill>
                <a:srgbClr val="FF0000"/>
              </a:solidFill>
              <a:prstDash val="solid"/>
              <a:miter lim="400000"/>
              <a:headEnd len="sm" w="sm" type="none"/>
              <a:tailEnd len="sm" w="sm" type="none"/>
            </a:ln>
          </p:spPr>
        </p:cxnSp>
        <p:sp>
          <p:nvSpPr>
            <p:cNvPr id="166" name="Google Shape;166;p5"/>
            <p:cNvSpPr txBox="1"/>
            <p:nvPr/>
          </p:nvSpPr>
          <p:spPr>
            <a:xfrm>
              <a:off x="119302" y="282475"/>
              <a:ext cx="457400" cy="2592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B0000"/>
                </a:buClr>
                <a:buSzPts val="1800"/>
                <a:buFont typeface="Arial"/>
                <a:buNone/>
              </a:pPr>
              <a:r>
                <a:rPr b="0" i="0" lang="en-US" sz="1800" u="none" cap="none" strike="noStrike">
                  <a:solidFill>
                    <a:srgbClr val="FB0000"/>
                  </a:solidFill>
                  <a:latin typeface="Arial"/>
                  <a:ea typeface="Arial"/>
                  <a:cs typeface="Arial"/>
                  <a:sym typeface="Arial"/>
                </a:rPr>
                <a:t>CP1</a:t>
              </a:r>
              <a:endParaRPr/>
            </a:p>
          </p:txBody>
        </p:sp>
        <p:sp>
          <p:nvSpPr>
            <p:cNvPr id="167" name="Google Shape;167;p5"/>
            <p:cNvSpPr txBox="1"/>
            <p:nvPr/>
          </p:nvSpPr>
          <p:spPr>
            <a:xfrm>
              <a:off x="687318" y="282475"/>
              <a:ext cx="457399" cy="2592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B0000"/>
                </a:buClr>
                <a:buSzPts val="1800"/>
                <a:buFont typeface="Arial"/>
                <a:buNone/>
              </a:pPr>
              <a:r>
                <a:rPr b="0" i="0" lang="en-US" sz="1800" u="none" cap="none" strike="noStrike">
                  <a:solidFill>
                    <a:srgbClr val="FB0000"/>
                  </a:solidFill>
                  <a:latin typeface="Arial"/>
                  <a:ea typeface="Arial"/>
                  <a:cs typeface="Arial"/>
                  <a:sym typeface="Arial"/>
                </a:rPr>
                <a:t>CP2</a:t>
              </a:r>
              <a:endParaRPr/>
            </a:p>
          </p:txBody>
        </p:sp>
        <p:sp>
          <p:nvSpPr>
            <p:cNvPr id="168" name="Google Shape;168;p5"/>
            <p:cNvSpPr txBox="1"/>
            <p:nvPr/>
          </p:nvSpPr>
          <p:spPr>
            <a:xfrm>
              <a:off x="403310" y="731209"/>
              <a:ext cx="457399" cy="25922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B0000"/>
                </a:buClr>
                <a:buSzPts val="1800"/>
                <a:buFont typeface="Arial"/>
                <a:buNone/>
              </a:pPr>
              <a:r>
                <a:rPr b="0" i="0" lang="en-US" sz="1800" u="none" cap="none" strike="noStrike">
                  <a:solidFill>
                    <a:srgbClr val="FB0000"/>
                  </a:solidFill>
                  <a:latin typeface="Arial"/>
                  <a:ea typeface="Arial"/>
                  <a:cs typeface="Arial"/>
                  <a:sym typeface="Arial"/>
                </a:rPr>
                <a:t>CP3</a:t>
              </a:r>
              <a:endParaRPr/>
            </a:p>
          </p:txBody>
        </p:sp>
      </p:grpSp>
      <p:sp>
        <p:nvSpPr>
          <p:cNvPr id="169" name="Google Shape;169;p5"/>
          <p:cNvSpPr/>
          <p:nvPr/>
        </p:nvSpPr>
        <p:spPr>
          <a:xfrm>
            <a:off x="5554680" y="3949224"/>
            <a:ext cx="759960" cy="1270001"/>
          </a:xfrm>
          <a:prstGeom prst="rightArrow">
            <a:avLst>
              <a:gd fmla="val 80911" name="adj1"/>
              <a:gd fmla="val 76599" name="adj2"/>
            </a:avLst>
          </a:prstGeom>
          <a:solidFill>
            <a:srgbClr val="A7A7A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Google Shape;114;p14" id="170" name="Google Shape;170;p5"/>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171" name="Google Shape;171;p5"/>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172" name="Google Shape;172;p5"/>
          <p:cNvSpPr txBox="1"/>
          <p:nvPr>
            <p:ph idx="4294967295" type="sldNum"/>
          </p:nvPr>
        </p:nvSpPr>
        <p:spPr>
          <a:xfrm>
            <a:off x="9621589" y="7071096"/>
            <a:ext cx="321251"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txBox="1"/>
          <p:nvPr/>
        </p:nvSpPr>
        <p:spPr>
          <a:xfrm>
            <a:off x="2268044" y="1087057"/>
            <a:ext cx="7482426" cy="1667765"/>
          </a:xfrm>
          <a:prstGeom prst="rect">
            <a:avLst/>
          </a:prstGeom>
          <a:solidFill>
            <a:srgbClr val="FFFFFF"/>
          </a:solidFill>
          <a:ln cap="flat" cmpd="sng" w="25400">
            <a:solidFill>
              <a:srgbClr val="000000"/>
            </a:solidFill>
            <a:prstDash val="solid"/>
            <a:miter lim="400000"/>
            <a:headEnd len="sm" w="sm" type="none"/>
            <a:tailEnd len="sm" w="sm" type="none"/>
          </a:ln>
        </p:spPr>
        <p:txBody>
          <a:bodyPr anchorCtr="0" anchor="t" bIns="44975" lIns="44975" spcFirstLastPara="1" rIns="44975" wrap="square" tIns="44975">
            <a:spAutoFit/>
          </a:bodyPr>
          <a:lstStyle/>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Pour assumer toutes les charges</a:t>
            </a:r>
            <a:endParaRPr/>
          </a:p>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Pour assurer la continuité</a:t>
            </a:r>
            <a:endParaRPr/>
          </a:p>
          <a:p>
            <a:pPr indent="-215999" lvl="0" marL="215999" marR="0" rtl="0" algn="l">
              <a:lnSpc>
                <a:spcPct val="150000"/>
              </a:lnSpc>
              <a:spcBef>
                <a:spcPts val="0"/>
              </a:spcBef>
              <a:spcAft>
                <a:spcPts val="0"/>
              </a:spcAft>
              <a:buClr>
                <a:srgbClr val="000000"/>
              </a:buClr>
              <a:buSzPts val="1215"/>
              <a:buFont typeface="Arial"/>
              <a:buChar char="●"/>
            </a:pPr>
            <a:r>
              <a:rPr b="0" i="0" lang="en-US" sz="2700" u="none" cap="none" strike="noStrike">
                <a:solidFill>
                  <a:srgbClr val="000000"/>
                </a:solidFill>
                <a:latin typeface="Arial"/>
                <a:ea typeface="Arial"/>
                <a:cs typeface="Arial"/>
                <a:sym typeface="Arial"/>
              </a:rPr>
              <a:t>Une co-présidence = 2 personnes = un binôme</a:t>
            </a:r>
            <a:endParaRPr/>
          </a:p>
        </p:txBody>
      </p:sp>
      <p:sp>
        <p:nvSpPr>
          <p:cNvPr id="178" name="Google Shape;178;p6"/>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Binômes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sp>
        <p:nvSpPr>
          <p:cNvPr id="179" name="Google Shape;179;p6"/>
          <p:cNvSpPr txBox="1"/>
          <p:nvPr/>
        </p:nvSpPr>
        <p:spPr>
          <a:xfrm>
            <a:off x="226538" y="389337"/>
            <a:ext cx="9618024" cy="518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Des co-présidences aux binômes</a:t>
            </a:r>
            <a:endParaRPr/>
          </a:p>
        </p:txBody>
      </p:sp>
      <p:sp>
        <p:nvSpPr>
          <p:cNvPr id="180" name="Google Shape;180;p6"/>
          <p:cNvSpPr txBox="1"/>
          <p:nvPr/>
        </p:nvSpPr>
        <p:spPr>
          <a:xfrm>
            <a:off x="2268044" y="6521329"/>
            <a:ext cx="7482426" cy="510167"/>
          </a:xfrm>
          <a:prstGeom prst="rect">
            <a:avLst/>
          </a:prstGeom>
          <a:solidFill>
            <a:srgbClr val="FFFFFF"/>
          </a:solidFill>
          <a:ln cap="flat" cmpd="sng" w="25400">
            <a:solidFill>
              <a:srgbClr val="000000"/>
            </a:solidFill>
            <a:prstDash val="solid"/>
            <a:miter lim="400000"/>
            <a:headEnd len="sm" w="sm" type="none"/>
            <a:tailEnd len="sm" w="sm" type="none"/>
          </a:ln>
          <a:effectLst>
            <a:outerShdw blurRad="63500" rotWithShape="0" dir="5400000" dist="88900">
              <a:srgbClr val="000000">
                <a:alpha val="49803"/>
              </a:srgbClr>
            </a:outerShdw>
          </a:effectLst>
        </p:spPr>
        <p:txBody>
          <a:bodyPr anchorCtr="0" anchor="t" bIns="44975" lIns="44975" spcFirstLastPara="1" rIns="44975" wrap="square" tIns="44975">
            <a:spAutoFit/>
          </a:bodyPr>
          <a:lstStyle/>
          <a:p>
            <a:pPr indent="0" lvl="0" marL="0" marR="0" rtl="0" algn="ctr">
              <a:lnSpc>
                <a:spcPct val="15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Charges du président partagées</a:t>
            </a:r>
            <a:endParaRPr/>
          </a:p>
        </p:txBody>
      </p:sp>
      <p:pic>
        <p:nvPicPr>
          <p:cNvPr descr="Google Shape;114;p14" id="181" name="Google Shape;181;p6"/>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182" name="Google Shape;182;p6"/>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183" name="Google Shape;183;p6"/>
          <p:cNvSpPr txBox="1"/>
          <p:nvPr>
            <p:ph idx="4294967295" type="sldNum"/>
          </p:nvPr>
        </p:nvSpPr>
        <p:spPr>
          <a:xfrm>
            <a:off x="9655455" y="7071096"/>
            <a:ext cx="32125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sp>
        <p:nvSpPr>
          <p:cNvPr id="184" name="Google Shape;184;p6"/>
          <p:cNvSpPr/>
          <p:nvPr/>
        </p:nvSpPr>
        <p:spPr>
          <a:xfrm>
            <a:off x="2288927" y="3123859"/>
            <a:ext cx="2417808" cy="1731159"/>
          </a:xfrm>
          <a:prstGeom prst="rect">
            <a:avLst/>
          </a:prstGeom>
          <a:solidFill>
            <a:srgbClr val="FFFFFF"/>
          </a:solidFill>
          <a:ln cap="flat" cmpd="sng" w="254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Représentation externe et garantie de la raison d’être</a:t>
            </a:r>
            <a:endParaRPr/>
          </a:p>
        </p:txBody>
      </p:sp>
      <p:sp>
        <p:nvSpPr>
          <p:cNvPr id="185" name="Google Shape;185;p6"/>
          <p:cNvSpPr/>
          <p:nvPr/>
        </p:nvSpPr>
        <p:spPr>
          <a:xfrm>
            <a:off x="4934652" y="3123859"/>
            <a:ext cx="2276570" cy="1731159"/>
          </a:xfrm>
          <a:prstGeom prst="rect">
            <a:avLst/>
          </a:prstGeom>
          <a:solidFill>
            <a:srgbClr val="FFFFFF"/>
          </a:solidFill>
          <a:ln cap="flat" cmpd="sng" w="254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Coordination des actions</a:t>
            </a:r>
            <a:endParaRPr/>
          </a:p>
        </p:txBody>
      </p:sp>
      <p:sp>
        <p:nvSpPr>
          <p:cNvPr id="186" name="Google Shape;186;p6"/>
          <p:cNvSpPr/>
          <p:nvPr/>
        </p:nvSpPr>
        <p:spPr>
          <a:xfrm>
            <a:off x="7439138" y="3123859"/>
            <a:ext cx="2276570" cy="1731159"/>
          </a:xfrm>
          <a:prstGeom prst="rect">
            <a:avLst/>
          </a:prstGeom>
          <a:solidFill>
            <a:srgbClr val="FFFFFF"/>
          </a:solidFill>
          <a:ln cap="flat" cmpd="sng" w="254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Vie associative et communication</a:t>
            </a:r>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Binômes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sp>
        <p:nvSpPr>
          <p:cNvPr id="192" name="Google Shape;192;p7"/>
          <p:cNvSpPr txBox="1"/>
          <p:nvPr/>
        </p:nvSpPr>
        <p:spPr>
          <a:xfrm>
            <a:off x="226538" y="389337"/>
            <a:ext cx="9618024" cy="10518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Représentation externe &amp; garantie de la raison d’être</a:t>
            </a:r>
            <a:endParaRPr/>
          </a:p>
        </p:txBody>
      </p:sp>
      <p:pic>
        <p:nvPicPr>
          <p:cNvPr descr="Google Shape;114;p14" id="193" name="Google Shape;193;p7"/>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194" name="Google Shape;194;p7"/>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195" name="Google Shape;195;p7"/>
          <p:cNvSpPr txBox="1"/>
          <p:nvPr>
            <p:ph idx="4294967295" type="sldNum"/>
          </p:nvPr>
        </p:nvSpPr>
        <p:spPr>
          <a:xfrm>
            <a:off x="9655455" y="7071096"/>
            <a:ext cx="321252" cy="396736"/>
          </a:xfrm>
          <a:prstGeom prst="rect">
            <a:avLst/>
          </a:prstGeom>
          <a:noFill/>
          <a:ln>
            <a:noFill/>
          </a:ln>
        </p:spPr>
        <p:txBody>
          <a:bodyPr anchorCtr="0" anchor="ctr" bIns="111950" lIns="111950" spcFirstLastPara="1" rIns="111950" wrap="square" tIns="111950">
            <a:spAutoFit/>
          </a:bodyPr>
          <a:lstStyle/>
          <a:p>
            <a:pPr indent="0" lvl="0" marL="0" rtl="0" algn="r">
              <a:lnSpc>
                <a:spcPct val="100000"/>
              </a:lnSpc>
              <a:spcBef>
                <a:spcPts val="0"/>
              </a:spcBef>
              <a:spcAft>
                <a:spcPts val="0"/>
              </a:spcAft>
              <a:buClr>
                <a:srgbClr val="585858"/>
              </a:buClr>
              <a:buSzPts val="1200"/>
              <a:buFont typeface="Arial"/>
              <a:buNone/>
            </a:pPr>
            <a:fld id="{00000000-1234-1234-1234-123412341234}" type="slidenum">
              <a:rPr lang="en-US" sz="1200">
                <a:solidFill>
                  <a:srgbClr val="585858"/>
                </a:solidFill>
              </a:rPr>
              <a:t>‹#›</a:t>
            </a:fld>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8"/>
          <p:cNvSpPr txBox="1"/>
          <p:nvPr/>
        </p:nvSpPr>
        <p:spPr>
          <a:xfrm>
            <a:off x="2296283" y="2166578"/>
            <a:ext cx="7499936" cy="4306368"/>
          </a:xfrm>
          <a:prstGeom prst="rect">
            <a:avLst/>
          </a:prstGeom>
          <a:noFill/>
          <a:ln>
            <a:noFill/>
          </a:ln>
        </p:spPr>
        <p:txBody>
          <a:bodyPr anchorCtr="0" anchor="ctr" bIns="0" lIns="0" spcFirstLastPara="1" rIns="0" wrap="square" tIns="0">
            <a:spAutoFit/>
          </a:bodyPr>
          <a:lstStyle/>
          <a:p>
            <a:pPr indent="-280736" lvl="0" marL="280736"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Calage des plannings sur le calendrier du programme d’animation de la commune  (quadrimestriel)</a:t>
            </a:r>
            <a:endParaRPr/>
          </a:p>
          <a:p>
            <a:pPr indent="-280736" lvl="0" marL="280736" marR="0" rtl="0" algn="l">
              <a:lnSpc>
                <a:spcPct val="100000"/>
              </a:lnSpc>
              <a:spcBef>
                <a:spcPts val="2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Programme naturellement déséquilibré entre les saisons.</a:t>
            </a:r>
            <a:endParaRPr/>
          </a:p>
          <a:p>
            <a:pPr indent="-280736" lvl="1" marL="661736" marR="0" rtl="0" algn="l">
              <a:lnSpc>
                <a:spcPct val="100000"/>
              </a:lnSpc>
              <a:spcBef>
                <a:spcPts val="2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Recherche d’activités sur la période « hivernale »</a:t>
            </a:r>
            <a:endParaRPr/>
          </a:p>
          <a:p>
            <a:pPr indent="-280736" lvl="0" marL="280736" marR="0" rtl="0" algn="l">
              <a:lnSpc>
                <a:spcPct val="100000"/>
              </a:lnSpc>
              <a:spcBef>
                <a:spcPts val="2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Lien régulier avec les référents des activités</a:t>
            </a:r>
            <a:endParaRPr/>
          </a:p>
        </p:txBody>
      </p:sp>
      <p:sp>
        <p:nvSpPr>
          <p:cNvPr id="201" name="Google Shape;201;p8"/>
          <p:cNvSpPr txBox="1"/>
          <p:nvPr>
            <p:ph idx="4294967295" type="sldNum"/>
          </p:nvPr>
        </p:nvSpPr>
        <p:spPr>
          <a:xfrm>
            <a:off x="9266242" y="7071096"/>
            <a:ext cx="308679" cy="396736"/>
          </a:xfrm>
          <a:prstGeom prst="rect">
            <a:avLst/>
          </a:prstGeom>
          <a:noFill/>
          <a:ln>
            <a:noFill/>
          </a:ln>
        </p:spPr>
        <p:txBody>
          <a:bodyPr anchorCtr="0" anchor="ctr" bIns="111950" lIns="111950" spcFirstLastPara="1" rIns="111950" wrap="square" tIns="111950">
            <a:normAutofit/>
          </a:bodyPr>
          <a:lstStyle/>
          <a:p>
            <a:pPr indent="0" lvl="0" marL="0" marR="0" rtl="0" algn="r">
              <a:lnSpc>
                <a:spcPct val="100000"/>
              </a:lnSpc>
              <a:spcBef>
                <a:spcPts val="0"/>
              </a:spcBef>
              <a:spcAft>
                <a:spcPts val="0"/>
              </a:spcAft>
              <a:buClr>
                <a:srgbClr val="585858"/>
              </a:buClr>
              <a:buSzPts val="1200"/>
              <a:buFont typeface="Arial"/>
              <a:buNone/>
            </a:pPr>
            <a:fld id="{00000000-1234-1234-1234-123412341234}" type="slidenum">
              <a:rPr lang="en-US"/>
              <a:t>‹#›</a:t>
            </a:fld>
            <a:endParaRPr/>
          </a:p>
        </p:txBody>
      </p:sp>
      <p:sp>
        <p:nvSpPr>
          <p:cNvPr id="202" name="Google Shape;202;p8"/>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Binômes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pic>
        <p:nvPicPr>
          <p:cNvPr descr="Google Shape;114;p14" id="203" name="Google Shape;203;p8"/>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204" name="Google Shape;204;p8"/>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205" name="Google Shape;205;p8"/>
          <p:cNvSpPr txBox="1"/>
          <p:nvPr/>
        </p:nvSpPr>
        <p:spPr>
          <a:xfrm>
            <a:off x="2135174" y="663698"/>
            <a:ext cx="5800752" cy="805054"/>
          </a:xfrm>
          <a:prstGeom prst="rect">
            <a:avLst/>
          </a:prstGeom>
          <a:noFill/>
          <a:ln>
            <a:noFill/>
          </a:ln>
        </p:spPr>
        <p:txBody>
          <a:bodyPr anchorCtr="0" anchor="t" bIns="0" lIns="0" spcFirstLastPara="1" rIns="0" wrap="square" tIns="0">
            <a:spAutoFit/>
          </a:bodyPr>
          <a:lstStyle/>
          <a:p>
            <a:pPr indent="0" lvl="0" marL="0" marR="0" rtl="0" algn="ctr">
              <a:lnSpc>
                <a:spcPct val="93000"/>
              </a:lnSpc>
              <a:spcBef>
                <a:spcPts val="0"/>
              </a:spcBef>
              <a:spcAft>
                <a:spcPts val="0"/>
              </a:spcAft>
              <a:buClr>
                <a:srgbClr val="000000"/>
              </a:buClr>
              <a:buSzPts val="3800"/>
              <a:buFont typeface="Arial"/>
              <a:buNone/>
            </a:pPr>
            <a:r>
              <a:rPr b="1" i="0" lang="en-US" sz="3800" u="none" cap="none" strike="noStrike">
                <a:solidFill>
                  <a:srgbClr val="000000"/>
                </a:solidFill>
                <a:latin typeface="Arial"/>
                <a:ea typeface="Arial"/>
                <a:cs typeface="Arial"/>
                <a:sym typeface="Arial"/>
              </a:rPr>
              <a:t>Coordination des actions</a:t>
            </a:r>
            <a:endParaRPr/>
          </a:p>
          <a:p>
            <a:pPr indent="0" lvl="0" marL="0" marR="0" rtl="0" algn="ctr">
              <a:lnSpc>
                <a:spcPct val="93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Françoise Lecronier et Bruno Dumeige</a:t>
            </a:r>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nvSpPr>
        <p:spPr>
          <a:xfrm>
            <a:off x="432344" y="658524"/>
            <a:ext cx="9206412" cy="1015552"/>
          </a:xfrm>
          <a:prstGeom prst="rect">
            <a:avLst/>
          </a:prstGeom>
          <a:noFill/>
          <a:ln>
            <a:noFill/>
          </a:ln>
        </p:spPr>
        <p:txBody>
          <a:bodyPr anchorCtr="0" anchor="ctr" bIns="0" lIns="0" spcFirstLastPara="1" rIns="0" wrap="square" tIns="0">
            <a:spAutoFit/>
          </a:bodyPr>
          <a:lstStyle/>
          <a:p>
            <a:pPr indent="0" lvl="0" marL="0" marR="0" rtl="0" algn="ctr">
              <a:lnSpc>
                <a:spcPct val="93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Suivi des activités</a:t>
            </a:r>
            <a:endParaRPr/>
          </a:p>
        </p:txBody>
      </p:sp>
      <p:sp>
        <p:nvSpPr>
          <p:cNvPr id="211" name="Google Shape;211;p9"/>
          <p:cNvSpPr txBox="1"/>
          <p:nvPr>
            <p:ph idx="4294967295" type="sldNum"/>
          </p:nvPr>
        </p:nvSpPr>
        <p:spPr>
          <a:xfrm>
            <a:off x="9266242" y="7071096"/>
            <a:ext cx="308679" cy="396736"/>
          </a:xfrm>
          <a:prstGeom prst="rect">
            <a:avLst/>
          </a:prstGeom>
          <a:noFill/>
          <a:ln>
            <a:noFill/>
          </a:ln>
        </p:spPr>
        <p:txBody>
          <a:bodyPr anchorCtr="0" anchor="ctr" bIns="111950" lIns="111950" spcFirstLastPara="1" rIns="111950" wrap="square" tIns="111950">
            <a:normAutofit/>
          </a:bodyPr>
          <a:lstStyle/>
          <a:p>
            <a:pPr indent="0" lvl="0" marL="0" marR="0" rtl="0" algn="r">
              <a:lnSpc>
                <a:spcPct val="100000"/>
              </a:lnSpc>
              <a:spcBef>
                <a:spcPts val="0"/>
              </a:spcBef>
              <a:spcAft>
                <a:spcPts val="0"/>
              </a:spcAft>
              <a:buClr>
                <a:srgbClr val="585858"/>
              </a:buClr>
              <a:buSzPts val="1200"/>
              <a:buFont typeface="Arial"/>
              <a:buNone/>
            </a:pPr>
            <a:fld id="{00000000-1234-1234-1234-123412341234}" type="slidenum">
              <a:rPr lang="en-US"/>
              <a:t>‹#›</a:t>
            </a:fld>
            <a:endParaRPr/>
          </a:p>
        </p:txBody>
      </p:sp>
      <p:sp>
        <p:nvSpPr>
          <p:cNvPr id="212" name="Google Shape;212;p9"/>
          <p:cNvSpPr txBox="1"/>
          <p:nvPr/>
        </p:nvSpPr>
        <p:spPr>
          <a:xfrm>
            <a:off x="108820" y="2964067"/>
            <a:ext cx="2045879" cy="185942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Historique</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Travaux</a:t>
            </a:r>
            <a:endParaRPr/>
          </a:p>
          <a:p>
            <a:pPr indent="0" lvl="0" marL="0" marR="0" rtl="0" algn="l">
              <a:lnSpc>
                <a:spcPct val="100000"/>
              </a:lnSpc>
              <a:spcBef>
                <a:spcPts val="0"/>
              </a:spcBef>
              <a:spcAft>
                <a:spcPts val="0"/>
              </a:spcAft>
              <a:buClr>
                <a:srgbClr val="A7A7A7"/>
              </a:buClr>
              <a:buSzPts val="1800"/>
              <a:buFont typeface="Arial"/>
              <a:buNone/>
            </a:pPr>
            <a:r>
              <a:rPr b="0" i="0" lang="en-US" sz="1800" u="none" cap="none" strike="noStrike">
                <a:solidFill>
                  <a:srgbClr val="A7A7A7"/>
                </a:solidFill>
                <a:latin typeface="Arial"/>
                <a:ea typeface="Arial"/>
                <a:cs typeface="Arial"/>
                <a:sym typeface="Arial"/>
              </a:rPr>
              <a:t>Proposition</a:t>
            </a:r>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Binômes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Statuts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Questions/réponses</a:t>
            </a:r>
            <a:endParaRPr/>
          </a:p>
          <a:p>
            <a:pPr indent="0" lvl="0" marL="0" marR="0" rtl="0" algn="l">
              <a:lnSpc>
                <a:spcPct val="100000"/>
              </a:lnSpc>
              <a:spcBef>
                <a:spcPts val="0"/>
              </a:spcBef>
              <a:spcAft>
                <a:spcPts val="0"/>
              </a:spcAft>
              <a:buClr>
                <a:srgbClr val="DDDDDD"/>
              </a:buClr>
              <a:buSzPts val="1800"/>
              <a:buFont typeface="Arial"/>
              <a:buNone/>
            </a:pPr>
            <a:r>
              <a:rPr b="0" i="0" lang="en-US" sz="1800" u="none" cap="none" strike="noStrike">
                <a:solidFill>
                  <a:srgbClr val="DDDDDD"/>
                </a:solidFill>
                <a:latin typeface="Arial"/>
                <a:ea typeface="Arial"/>
                <a:cs typeface="Arial"/>
                <a:sym typeface="Arial"/>
              </a:rPr>
              <a:t>Vote</a:t>
            </a:r>
            <a:endParaRPr/>
          </a:p>
        </p:txBody>
      </p:sp>
      <p:pic>
        <p:nvPicPr>
          <p:cNvPr descr="Google Shape;114;p14" id="213" name="Google Shape;213;p9"/>
          <p:cNvPicPr preferRelativeResize="0"/>
          <p:nvPr/>
        </p:nvPicPr>
        <p:blipFill rotWithShape="1">
          <a:blip r:embed="rId3">
            <a:alphaModFix/>
          </a:blip>
          <a:srcRect b="0" l="0" r="0" t="0"/>
          <a:stretch/>
        </p:blipFill>
        <p:spPr>
          <a:xfrm>
            <a:off x="281373" y="6318805"/>
            <a:ext cx="713323" cy="1069630"/>
          </a:xfrm>
          <a:prstGeom prst="rect">
            <a:avLst/>
          </a:prstGeom>
          <a:noFill/>
          <a:ln>
            <a:noFill/>
          </a:ln>
        </p:spPr>
      </p:pic>
      <p:sp>
        <p:nvSpPr>
          <p:cNvPr id="214" name="Google Shape;214;p9"/>
          <p:cNvSpPr txBox="1"/>
          <p:nvPr/>
        </p:nvSpPr>
        <p:spPr>
          <a:xfrm>
            <a:off x="1200007" y="7170772"/>
            <a:ext cx="490359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Arial"/>
                <a:ea typeface="Arial"/>
                <a:cs typeface="Arial"/>
                <a:sym typeface="Arial"/>
              </a:rPr>
              <a:t>Assemblée Générale Extraordinaire - Lion-Environnement</a:t>
            </a:r>
            <a:endParaRPr/>
          </a:p>
        </p:txBody>
      </p:sp>
      <p:sp>
        <p:nvSpPr>
          <p:cNvPr id="215" name="Google Shape;215;p9"/>
          <p:cNvSpPr txBox="1"/>
          <p:nvPr/>
        </p:nvSpPr>
        <p:spPr>
          <a:xfrm>
            <a:off x="2135174" y="86472"/>
            <a:ext cx="5800752" cy="530313"/>
          </a:xfrm>
          <a:prstGeom prst="rect">
            <a:avLst/>
          </a:prstGeom>
          <a:noFill/>
          <a:ln>
            <a:noFill/>
          </a:ln>
        </p:spPr>
        <p:txBody>
          <a:bodyPr anchorCtr="0" anchor="t" bIns="0" lIns="0" spcFirstLastPara="1" rIns="0" wrap="square" tIns="0">
            <a:spAutoFit/>
          </a:bodyPr>
          <a:lstStyle/>
          <a:p>
            <a:pPr indent="0" lvl="0" marL="0" marR="0" rtl="0" algn="ctr">
              <a:lnSpc>
                <a:spcPct val="93000"/>
              </a:lnSpc>
              <a:spcBef>
                <a:spcPts val="0"/>
              </a:spcBef>
              <a:spcAft>
                <a:spcPts val="0"/>
              </a:spcAft>
              <a:buClr>
                <a:srgbClr val="000000"/>
              </a:buClr>
              <a:buSzPts val="3800"/>
              <a:buFont typeface="Arial"/>
              <a:buNone/>
            </a:pPr>
            <a:r>
              <a:rPr b="1" i="0" lang="en-US" sz="3800" u="none" cap="none" strike="noStrike">
                <a:solidFill>
                  <a:srgbClr val="000000"/>
                </a:solidFill>
                <a:latin typeface="Arial"/>
                <a:ea typeface="Arial"/>
                <a:cs typeface="Arial"/>
                <a:sym typeface="Arial"/>
              </a:rPr>
              <a:t>Coordination des actions</a:t>
            </a:r>
            <a:endParaRPr/>
          </a:p>
        </p:txBody>
      </p:sp>
      <p:graphicFrame>
        <p:nvGraphicFramePr>
          <p:cNvPr id="216" name="Google Shape;216;p9"/>
          <p:cNvGraphicFramePr/>
          <p:nvPr/>
        </p:nvGraphicFramePr>
        <p:xfrm>
          <a:off x="1628133" y="1220981"/>
          <a:ext cx="3000000" cy="3000000"/>
        </p:xfrm>
        <a:graphic>
          <a:graphicData uri="http://schemas.openxmlformats.org/drawingml/2006/table">
            <a:tbl>
              <a:tblPr>
                <a:noFill/>
                <a:tableStyleId>{3DAC1F2B-07B6-4DA3-9024-4B4C6A64A15C}</a:tableStyleId>
              </a:tblPr>
              <a:tblGrid>
                <a:gridCol w="2543700"/>
                <a:gridCol w="3252325"/>
                <a:gridCol w="1854750"/>
              </a:tblGrid>
              <a:tr h="503275">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Activités</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Référents</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3B3B3"/>
                    </a:solidFill>
                  </a:tcPr>
                </a:tc>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Coordinateurs</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3B3B3"/>
                    </a:solidFill>
                  </a:tcPr>
                </a:tc>
              </a:tr>
              <a:tr h="503275">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AMAP</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Nathalie Picandet </a:t>
                      </a:r>
                      <a:br>
                        <a:rPr lang="en-US" sz="1800" u="none" cap="none" strike="noStrike"/>
                      </a:br>
                      <a:r>
                        <a:rPr lang="en-US" sz="1800" u="none" cap="none" strike="noStrike"/>
                        <a:t>Bruno de Larminat</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Françoise</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r h="503275">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Art Au Jardin</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Séverine Davy </a:t>
                      </a:r>
                      <a:br>
                        <a:rPr lang="en-US" sz="1800" u="none" cap="none" strike="noStrike"/>
                      </a:br>
                      <a:r>
                        <a:rPr lang="en-US" sz="1800" u="none" cap="none" strike="noStrike"/>
                        <a:t>Jérôme Chevalier</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Françoise</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503275">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Au Pied Du Mur</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Françoise Boisnard </a:t>
                      </a:r>
                      <a:br>
                        <a:rPr lang="en-US" sz="1800" u="none" cap="none" strike="noStrike"/>
                      </a:br>
                      <a:r>
                        <a:rPr lang="en-US" sz="1800" u="none" cap="none" strike="noStrike"/>
                        <a:t>Françoise Lecronier</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Françoise</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r h="503275">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Ciné - débat</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Françoise Boisnard</a:t>
                      </a:r>
                      <a:br>
                        <a:rPr lang="en-US" sz="1800" u="none" cap="none" strike="noStrike"/>
                      </a:br>
                      <a:r>
                        <a:rPr lang="en-US" sz="1800" u="none" cap="none" strike="noStrike"/>
                        <a:t>Bruno Dumeige</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Bruno</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503275">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Incroyables comestibles</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Annick Dubois</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Françoise</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503275">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Jardin Partagé</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Patrice Renault – Cécile G-P </a:t>
                      </a:r>
                      <a:br>
                        <a:rPr lang="en-US" sz="1800" u="none" cap="none" strike="noStrike"/>
                      </a:br>
                      <a:r>
                        <a:rPr lang="en-US" sz="1800" u="none" cap="none" strike="noStrike"/>
                        <a:t>Claude Morel</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Bruno</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6E6E6"/>
                    </a:solidFill>
                  </a:tcPr>
                </a:tc>
              </a:tr>
              <a:tr h="509750">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Nettoyage de plage</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Annick Dubois </a:t>
                      </a:r>
                      <a:br>
                        <a:rPr lang="en-US" sz="1800" u="none" cap="none" strike="noStrike"/>
                      </a:br>
                      <a:r>
                        <a:rPr lang="en-US" sz="1800" u="none" cap="none" strike="noStrike"/>
                        <a:t>Brigitte Petitou</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Bruno</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r h="503275">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Sorties nature</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Bruno Dumeige</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Bruno</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r h="503275">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Territoire Engagé pour la Nature</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chemeClr val="dk1"/>
                        </a:buClr>
                        <a:buSzPts val="1800"/>
                        <a:buFont typeface="Helvetica Neue"/>
                        <a:buNone/>
                      </a:pPr>
                      <a:r>
                        <a:rPr lang="en-US" sz="1800" u="none" cap="none" strike="noStrike"/>
                        <a:t>Bruno Dumeige</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c>
                  <a:txBody>
                    <a:bodyPr/>
                    <a:lstStyle/>
                    <a:p>
                      <a:pPr indent="0" lvl="0" marL="0" marR="0" rtl="0" algn="ctr">
                        <a:lnSpc>
                          <a:spcPct val="100000"/>
                        </a:lnSpc>
                        <a:spcBef>
                          <a:spcPts val="0"/>
                        </a:spcBef>
                        <a:spcAft>
                          <a:spcPts val="0"/>
                        </a:spcAft>
                        <a:buClr>
                          <a:schemeClr val="dk1"/>
                        </a:buClr>
                        <a:buSzPts val="1800"/>
                        <a:buFont typeface="Helvetica Neue"/>
                        <a:buNone/>
                      </a:pPr>
                      <a:r>
                        <a:rPr lang="en-US" sz="1800" u="none" cap="none" strike="noStrike"/>
                        <a:t>Bruno</a:t>
                      </a:r>
                      <a:endParaRPr/>
                    </a:p>
                  </a:txBody>
                  <a:tcPr marT="45725" marB="45725"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CCC"/>
                    </a:solidFill>
                  </a:tcPr>
                </a:tc>
              </a:tr>
            </a:tbl>
          </a:graphicData>
        </a:graphic>
      </p:graphicFrame>
    </p:spTree>
  </p:cSld>
  <p:clrMapOvr>
    <a:masterClrMapping/>
  </p:clrMapOvr>
  <mc:AlternateContent>
    <mc:Choice Requires="p14">
      <p:transition spd="slow" p14:dur="10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